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4">
  <p:sldMasterIdLst>
    <p:sldMasterId id="2147483648" r:id="rId1"/>
  </p:sldMasterIdLst>
  <p:notesMasterIdLst>
    <p:notesMasterId r:id="rId24"/>
  </p:notesMasterIdLst>
  <p:sldIdLst>
    <p:sldId id="256" r:id="rId2"/>
    <p:sldId id="283" r:id="rId3"/>
    <p:sldId id="275" r:id="rId4"/>
    <p:sldId id="277" r:id="rId5"/>
    <p:sldId id="262" r:id="rId6"/>
    <p:sldId id="281" r:id="rId7"/>
    <p:sldId id="273" r:id="rId8"/>
    <p:sldId id="282" r:id="rId9"/>
    <p:sldId id="284" r:id="rId10"/>
    <p:sldId id="257" r:id="rId11"/>
    <p:sldId id="267" r:id="rId12"/>
    <p:sldId id="266" r:id="rId13"/>
    <p:sldId id="268" r:id="rId14"/>
    <p:sldId id="269" r:id="rId15"/>
    <p:sldId id="270" r:id="rId16"/>
    <p:sldId id="258" r:id="rId17"/>
    <p:sldId id="285" r:id="rId18"/>
    <p:sldId id="286" r:id="rId19"/>
    <p:sldId id="287" r:id="rId20"/>
    <p:sldId id="288" r:id="rId21"/>
    <p:sldId id="271" r:id="rId22"/>
    <p:sldId id="278" r:id="rId2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5796" autoAdjust="0"/>
  </p:normalViewPr>
  <p:slideViewPr>
    <p:cSldViewPr snapToGrid="0">
      <p:cViewPr varScale="1">
        <p:scale>
          <a:sx n="136" d="100"/>
          <a:sy n="136" d="100"/>
        </p:scale>
        <p:origin x="1218" y="1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88CC7A-568B-4215-B702-09BC6F3F9B17}" type="datetimeFigureOut">
              <a:rPr lang="de-DE" smtClean="0"/>
              <a:t>28.06.2024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BE523D-0702-48B0-846A-C52C4C6D8066}" type="slidenum">
              <a:rPr lang="de-DE" smtClean="0"/>
              <a:t>‹Nr.›</a:t>
            </a:fld>
            <a:endParaRPr lang="de-DE"/>
          </a:p>
        </p:txBody>
      </p:sp>
    </p:spTree>
    <p:extLst>
      <p:ext uri="{BB962C8B-B14F-4D97-AF65-F5344CB8AC3E}">
        <p14:creationId xmlns:p14="http://schemas.microsoft.com/office/powerpoint/2010/main" val="3041702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a:t>
            </a:fld>
            <a:endParaRPr lang="de-DE"/>
          </a:p>
        </p:txBody>
      </p:sp>
    </p:spTree>
    <p:extLst>
      <p:ext uri="{BB962C8B-B14F-4D97-AF65-F5344CB8AC3E}">
        <p14:creationId xmlns:p14="http://schemas.microsoft.com/office/powerpoint/2010/main" val="10136053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War mein Projekt nach dem Smart Prinzipien gesetzt? </a:t>
            </a:r>
          </a:p>
          <a:p>
            <a:r>
              <a:rPr lang="de-DE" dirty="0"/>
              <a:t>Spezifisch </a:t>
            </a:r>
          </a:p>
        </p:txBody>
      </p:sp>
      <p:sp>
        <p:nvSpPr>
          <p:cNvPr id="4" name="Foliennummernplatzhalter 3"/>
          <p:cNvSpPr>
            <a:spLocks noGrp="1"/>
          </p:cNvSpPr>
          <p:nvPr>
            <p:ph type="sldNum" sz="quarter" idx="5"/>
          </p:nvPr>
        </p:nvSpPr>
        <p:spPr/>
        <p:txBody>
          <a:bodyPr/>
          <a:lstStyle/>
          <a:p>
            <a:fld id="{F6BE523D-0702-48B0-846A-C52C4C6D8066}" type="slidenum">
              <a:rPr lang="de-DE" smtClean="0"/>
              <a:t>11</a:t>
            </a:fld>
            <a:endParaRPr lang="de-DE"/>
          </a:p>
        </p:txBody>
      </p:sp>
    </p:spTree>
    <p:extLst>
      <p:ext uri="{BB962C8B-B14F-4D97-AF65-F5344CB8AC3E}">
        <p14:creationId xmlns:p14="http://schemas.microsoft.com/office/powerpoint/2010/main" val="14669381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Messbar mit Qualitätssicherung Methode und </a:t>
            </a:r>
            <a:r>
              <a:rPr lang="de-DE" dirty="0" err="1"/>
              <a:t>testing</a:t>
            </a:r>
            <a:r>
              <a:rPr lang="de-DE" dirty="0"/>
              <a:t>, Kundezufriedenheit </a:t>
            </a:r>
            <a:r>
              <a:rPr lang="de-DE" dirty="0" err="1"/>
              <a:t>umw</a:t>
            </a:r>
            <a:r>
              <a:rPr lang="de-DE" dirty="0"/>
              <a:t>.</a:t>
            </a:r>
          </a:p>
        </p:txBody>
      </p:sp>
      <p:sp>
        <p:nvSpPr>
          <p:cNvPr id="4" name="Foliennummernplatzhalter 3"/>
          <p:cNvSpPr>
            <a:spLocks noGrp="1"/>
          </p:cNvSpPr>
          <p:nvPr>
            <p:ph type="sldNum" sz="quarter" idx="5"/>
          </p:nvPr>
        </p:nvSpPr>
        <p:spPr/>
        <p:txBody>
          <a:bodyPr/>
          <a:lstStyle/>
          <a:p>
            <a:fld id="{F6BE523D-0702-48B0-846A-C52C4C6D8066}" type="slidenum">
              <a:rPr lang="de-DE" smtClean="0"/>
              <a:t>12</a:t>
            </a:fld>
            <a:endParaRPr lang="de-DE"/>
          </a:p>
        </p:txBody>
      </p:sp>
    </p:spTree>
    <p:extLst>
      <p:ext uri="{BB962C8B-B14F-4D97-AF65-F5344CB8AC3E}">
        <p14:creationId xmlns:p14="http://schemas.microsoft.com/office/powerpoint/2010/main" val="34742000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a:t>Auf dem Kick-off-Meeting wurde beschlossen, dass das Projekt durchgeführt werden soll.</a:t>
            </a:r>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13</a:t>
            </a:fld>
            <a:endParaRPr lang="de-DE"/>
          </a:p>
        </p:txBody>
      </p:sp>
    </p:spTree>
    <p:extLst>
      <p:ext uri="{BB962C8B-B14F-4D97-AF65-F5344CB8AC3E}">
        <p14:creationId xmlns:p14="http://schemas.microsoft.com/office/powerpoint/2010/main" val="5422565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gesteckte Ziel muss möglich und realisierbar sein</a:t>
            </a:r>
          </a:p>
        </p:txBody>
      </p:sp>
      <p:sp>
        <p:nvSpPr>
          <p:cNvPr id="4" name="Foliennummernplatzhalter 3"/>
          <p:cNvSpPr>
            <a:spLocks noGrp="1"/>
          </p:cNvSpPr>
          <p:nvPr>
            <p:ph type="sldNum" sz="quarter" idx="5"/>
          </p:nvPr>
        </p:nvSpPr>
        <p:spPr/>
        <p:txBody>
          <a:bodyPr/>
          <a:lstStyle/>
          <a:p>
            <a:fld id="{F6BE523D-0702-48B0-846A-C52C4C6D8066}" type="slidenum">
              <a:rPr lang="de-DE" smtClean="0"/>
              <a:t>14</a:t>
            </a:fld>
            <a:endParaRPr lang="de-DE"/>
          </a:p>
        </p:txBody>
      </p:sp>
    </p:spTree>
    <p:extLst>
      <p:ext uri="{BB962C8B-B14F-4D97-AF65-F5344CB8AC3E}">
        <p14:creationId xmlns:p14="http://schemas.microsoft.com/office/powerpoint/2010/main" val="2748600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Ziel muss mit einem fixen Datum festgelegt werden können. </a:t>
            </a:r>
          </a:p>
        </p:txBody>
      </p:sp>
      <p:sp>
        <p:nvSpPr>
          <p:cNvPr id="4" name="Foliennummernplatzhalter 3"/>
          <p:cNvSpPr>
            <a:spLocks noGrp="1"/>
          </p:cNvSpPr>
          <p:nvPr>
            <p:ph type="sldNum" sz="quarter" idx="5"/>
          </p:nvPr>
        </p:nvSpPr>
        <p:spPr/>
        <p:txBody>
          <a:bodyPr/>
          <a:lstStyle/>
          <a:p>
            <a:fld id="{F6BE523D-0702-48B0-846A-C52C4C6D8066}" type="slidenum">
              <a:rPr lang="de-DE" smtClean="0"/>
              <a:t>15</a:t>
            </a:fld>
            <a:endParaRPr lang="de-DE"/>
          </a:p>
        </p:txBody>
      </p:sp>
    </p:spTree>
    <p:extLst>
      <p:ext uri="{BB962C8B-B14F-4D97-AF65-F5344CB8AC3E}">
        <p14:creationId xmlns:p14="http://schemas.microsoft.com/office/powerpoint/2010/main" val="1796020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Kreisdiagramm zeigt die für jede Phase des Projekt eingeplante Zeit in Prozent an basierend auf insgesamt 80 Stunden für dieses Projekt.</a:t>
            </a:r>
          </a:p>
        </p:txBody>
      </p:sp>
      <p:sp>
        <p:nvSpPr>
          <p:cNvPr id="4" name="Foliennummernplatzhalter 3"/>
          <p:cNvSpPr>
            <a:spLocks noGrp="1"/>
          </p:cNvSpPr>
          <p:nvPr>
            <p:ph type="sldNum" sz="quarter" idx="5"/>
          </p:nvPr>
        </p:nvSpPr>
        <p:spPr/>
        <p:txBody>
          <a:bodyPr/>
          <a:lstStyle/>
          <a:p>
            <a:fld id="{F6BE523D-0702-48B0-846A-C52C4C6D8066}" type="slidenum">
              <a:rPr lang="de-DE" smtClean="0"/>
              <a:t>16</a:t>
            </a:fld>
            <a:endParaRPr lang="de-DE"/>
          </a:p>
        </p:txBody>
      </p:sp>
    </p:spTree>
    <p:extLst>
      <p:ext uri="{BB962C8B-B14F-4D97-AF65-F5344CB8AC3E}">
        <p14:creationId xmlns:p14="http://schemas.microsoft.com/office/powerpoint/2010/main" val="2025005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17</a:t>
            </a:fld>
            <a:endParaRPr lang="de-DE"/>
          </a:p>
        </p:txBody>
      </p:sp>
    </p:spTree>
    <p:extLst>
      <p:ext uri="{BB962C8B-B14F-4D97-AF65-F5344CB8AC3E}">
        <p14:creationId xmlns:p14="http://schemas.microsoft.com/office/powerpoint/2010/main" val="39942697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18</a:t>
            </a:fld>
            <a:endParaRPr lang="de-DE"/>
          </a:p>
        </p:txBody>
      </p:sp>
    </p:spTree>
    <p:extLst>
      <p:ext uri="{BB962C8B-B14F-4D97-AF65-F5344CB8AC3E}">
        <p14:creationId xmlns:p14="http://schemas.microsoft.com/office/powerpoint/2010/main" val="2309054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a:t>Mit </a:t>
            </a:r>
            <a:r>
              <a:rPr lang="de-DE" dirty="0" err="1"/>
              <a:t>lesson</a:t>
            </a:r>
            <a:r>
              <a:rPr lang="de-DE" dirty="0"/>
              <a:t> </a:t>
            </a:r>
            <a:r>
              <a:rPr lang="de-DE" dirty="0" err="1"/>
              <a:t>learned</a:t>
            </a:r>
            <a:r>
              <a:rPr lang="de-DE" dirty="0"/>
              <a:t> verbunden….?</a:t>
            </a:r>
          </a:p>
          <a:p>
            <a:endParaRPr lang="de-DE" dirty="0"/>
          </a:p>
          <a:p>
            <a:r>
              <a:rPr lang="de-DE" dirty="0"/>
              <a:t>Der Zeitaufwand für den Umbau alter Logik durch neue Funktionalität wurde unterschätzt.</a:t>
            </a:r>
          </a:p>
        </p:txBody>
      </p:sp>
      <p:sp>
        <p:nvSpPr>
          <p:cNvPr id="4" name="Foliennummernplatzhalter 3"/>
          <p:cNvSpPr>
            <a:spLocks noGrp="1"/>
          </p:cNvSpPr>
          <p:nvPr>
            <p:ph type="sldNum" sz="quarter" idx="5"/>
          </p:nvPr>
        </p:nvSpPr>
        <p:spPr/>
        <p:txBody>
          <a:bodyPr/>
          <a:lstStyle/>
          <a:p>
            <a:fld id="{F6BE523D-0702-48B0-846A-C52C4C6D8066}" type="slidenum">
              <a:rPr lang="de-DE" smtClean="0"/>
              <a:t>19</a:t>
            </a:fld>
            <a:endParaRPr lang="de-DE"/>
          </a:p>
        </p:txBody>
      </p:sp>
    </p:spTree>
    <p:extLst>
      <p:ext uri="{BB962C8B-B14F-4D97-AF65-F5344CB8AC3E}">
        <p14:creationId xmlns:p14="http://schemas.microsoft.com/office/powerpoint/2010/main" val="1405957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20</a:t>
            </a:fld>
            <a:endParaRPr lang="de-DE"/>
          </a:p>
        </p:txBody>
      </p:sp>
    </p:spTree>
    <p:extLst>
      <p:ext uri="{BB962C8B-B14F-4D97-AF65-F5344CB8AC3E}">
        <p14:creationId xmlns:p14="http://schemas.microsoft.com/office/powerpoint/2010/main" val="1068049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a:t>
            </a:fld>
            <a:endParaRPr lang="de-DE"/>
          </a:p>
        </p:txBody>
      </p:sp>
    </p:spTree>
    <p:extLst>
      <p:ext uri="{BB962C8B-B14F-4D97-AF65-F5344CB8AC3E}">
        <p14:creationId xmlns:p14="http://schemas.microsoft.com/office/powerpoint/2010/main" val="21532400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a:p>
            <a:r>
              <a:rPr lang="de-DE" dirty="0"/>
              <a:t>Nun möchte ich mit einem Zitat schließen, das die Bedeutung von Bildung wunderbar zusammenfasst</a:t>
            </a:r>
          </a:p>
          <a:p>
            <a:endParaRPr lang="de-DE" dirty="0"/>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Vielen Dank für Ihre Aufmerksamkeit.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21</a:t>
            </a:fld>
            <a:endParaRPr lang="de-DE"/>
          </a:p>
        </p:txBody>
      </p:sp>
    </p:spTree>
    <p:extLst>
      <p:ext uri="{BB962C8B-B14F-4D97-AF65-F5344CB8AC3E}">
        <p14:creationId xmlns:p14="http://schemas.microsoft.com/office/powerpoint/2010/main" val="8146360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22</a:t>
            </a:fld>
            <a:endParaRPr lang="de-DE"/>
          </a:p>
        </p:txBody>
      </p:sp>
    </p:spTree>
    <p:extLst>
      <p:ext uri="{BB962C8B-B14F-4D97-AF65-F5344CB8AC3E}">
        <p14:creationId xmlns:p14="http://schemas.microsoft.com/office/powerpoint/2010/main" val="31531871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Thema meiner Präsentation / meines Vortrags ist …</a:t>
            </a:r>
          </a:p>
          <a:p>
            <a:endParaRPr lang="de-DE" dirty="0"/>
          </a:p>
          <a:p>
            <a:r>
              <a:rPr lang="de-DE" dirty="0"/>
              <a:t>Guten Tag, mein Name ist Marco Garagna und ich freue mich, Ihnen heute das Thema 'Importprofil-Tool: Verwaltung von Profilen für den Import von Schülerdaten' präsentieren zu dürfen.</a:t>
            </a:r>
          </a:p>
          <a:p>
            <a:r>
              <a:rPr lang="de-DE" dirty="0"/>
              <a:t>In den nächsten 15 Minuten werde ich Ihnen einen Überblick über die Funktionen und Vorteile dieses Tools geben.</a:t>
            </a:r>
          </a:p>
          <a:p>
            <a:r>
              <a:rPr lang="de-DE" dirty="0"/>
              <a:t>Bevor wir in die Details einsteigen, lassen Sie uns einen Blick auf die Agenda werfen.</a:t>
            </a:r>
          </a:p>
        </p:txBody>
      </p:sp>
      <p:sp>
        <p:nvSpPr>
          <p:cNvPr id="4" name="Foliennummernplatzhalter 3"/>
          <p:cNvSpPr>
            <a:spLocks noGrp="1"/>
          </p:cNvSpPr>
          <p:nvPr>
            <p:ph type="sldNum" sz="quarter" idx="5"/>
          </p:nvPr>
        </p:nvSpPr>
        <p:spPr/>
        <p:txBody>
          <a:bodyPr/>
          <a:lstStyle/>
          <a:p>
            <a:fld id="{F6BE523D-0702-48B0-846A-C52C4C6D8066}" type="slidenum">
              <a:rPr lang="de-DE" smtClean="0"/>
              <a:t>3</a:t>
            </a:fld>
            <a:endParaRPr lang="de-DE"/>
          </a:p>
        </p:txBody>
      </p:sp>
    </p:spTree>
    <p:extLst>
      <p:ext uri="{BB962C8B-B14F-4D97-AF65-F5344CB8AC3E}">
        <p14:creationId xmlns:p14="http://schemas.microsoft.com/office/powerpoint/2010/main" val="15167838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 ist die Agenda:</a:t>
            </a:r>
          </a:p>
          <a:p>
            <a:r>
              <a:rPr lang="de-DE" dirty="0"/>
              <a:t>Zunächst werde ich Ihnen eine kurze Vorstellung unserer Firma geben. Anschließend werden wir die Projektanalyse besprechen, in der wir die Herausforderungen und Anforderungen identifiziert haben.</a:t>
            </a:r>
          </a:p>
          <a:p>
            <a:r>
              <a:rPr lang="de-DE" dirty="0"/>
              <a:t>Danach folgt die Planung.</a:t>
            </a:r>
          </a:p>
          <a:p>
            <a:r>
              <a:rPr lang="de-DE" dirty="0"/>
              <a:t>Und  'Umsetzung' .</a:t>
            </a:r>
          </a:p>
          <a:p>
            <a:r>
              <a:rPr lang="de-DE" dirty="0"/>
              <a:t>Zum Schluss vergleichen wir den Soll- und Ist-Zustand, um die erzielten Ergebnisse zu bewerten. Abschließend ziehe ich ein Fazit (und gebe einen Ausblick auf zukünftige Entwicklungen).</a:t>
            </a:r>
          </a:p>
          <a:p>
            <a:r>
              <a:rPr lang="de-DE" dirty="0"/>
              <a:t>Lassen Sie uns nun mit der Firmenvorstellung beginnen.</a:t>
            </a:r>
          </a:p>
          <a:p>
            <a:endParaRPr lang="de-DE" dirty="0"/>
          </a:p>
          <a:p>
            <a:r>
              <a:rPr lang="de-DE" dirty="0"/>
              <a:t>Alt. Zur Besseren Orientierung an der heutigen Präsentation wurde diese Agenda erstellt</a:t>
            </a:r>
          </a:p>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4</a:t>
            </a:fld>
            <a:endParaRPr lang="de-DE"/>
          </a:p>
        </p:txBody>
      </p:sp>
    </p:spTree>
    <p:extLst>
      <p:ext uri="{BB962C8B-B14F-4D97-AF65-F5344CB8AC3E}">
        <p14:creationId xmlns:p14="http://schemas.microsoft.com/office/powerpoint/2010/main" val="2240274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Unternehmen wurde im 1990 gegründet, hat Sitz in Berlin , Ziel ist die Schaffung von innovativen, flexiblen Lösungen zum ökologischen und ökonomischen Betrieb von Bussen und Bahnen im öffentlichen Personennahverkehr (ÖPNV).</a:t>
            </a:r>
          </a:p>
          <a:p>
            <a:endParaRPr lang="de-DE" dirty="0"/>
          </a:p>
          <a:p>
            <a:r>
              <a:rPr lang="de-DE" dirty="0"/>
              <a:t>unter anderem Produkte </a:t>
            </a:r>
          </a:p>
          <a:p>
            <a:r>
              <a:rPr lang="de-DE" dirty="0"/>
              <a:t>ASCI Systemhaus GmbH hatte vor einigen Jahren die webbasierte Anwendung SyABO für die</a:t>
            </a:r>
          </a:p>
          <a:p>
            <a:r>
              <a:rPr lang="de-DE" dirty="0"/>
              <a:t>Verwaltung von Fahrkartenabonnenten und Schülerverkehrsdaten im ÖPNV entwickelt.</a:t>
            </a:r>
          </a:p>
          <a:p>
            <a:r>
              <a:rPr lang="de-DE" dirty="0"/>
              <a:t>Dieses Programm ist bei verschiedenen Verkehrsunternehmen in Deutschland im Einsatz.</a:t>
            </a:r>
          </a:p>
          <a:p>
            <a:endParaRPr lang="de-DE" dirty="0"/>
          </a:p>
          <a:p>
            <a:r>
              <a:rPr lang="de-DE" dirty="0"/>
              <a:t>Das Standardformat für den Austausch von Fahrplandaten ist die </a:t>
            </a:r>
            <a:r>
              <a:rPr lang="de-DE" i="1" dirty="0"/>
              <a:t>VDV 452</a:t>
            </a:r>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5</a:t>
            </a:fld>
            <a:endParaRPr lang="de-DE"/>
          </a:p>
        </p:txBody>
      </p:sp>
    </p:spTree>
    <p:extLst>
      <p:ext uri="{BB962C8B-B14F-4D97-AF65-F5344CB8AC3E}">
        <p14:creationId xmlns:p14="http://schemas.microsoft.com/office/powerpoint/2010/main" val="3147089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"Nun kommen wir zur Ist-Analyse Phase. Aktuell existiert bereits eine Schnittstelle für den Import von Schülerdaten aus CSV-Dateien in die SyABO-Datenbank. Diese Schnittstelle verwendet den Importassistenten, der als Servlet-Komponente implementiert wurde. Die Daten werden anhand von Schlüsselwörtern aufbereitet, die in der ersten Zeile der CSV-Datei stehen. Diese Schlüsselwörter und deren Beziehungen zu den Programmdaten sind in der Datei '</a:t>
            </a:r>
            <a:r>
              <a:rPr lang="de-DE" dirty="0" err="1"/>
              <a:t>importoptionen.properties</a:t>
            </a:r>
            <a:r>
              <a:rPr lang="de-DE" dirty="0"/>
              <a:t>' gespeichert.</a:t>
            </a:r>
          </a:p>
          <a:p>
            <a:r>
              <a:rPr lang="de-DE" dirty="0"/>
              <a:t>Auf einer grafischen Benutzeroberfläche können Nutzer erkannte Fehler in den Datensätzen nachbearbeiten und ergänzen. Nach der Korrektur werden die Daten aus den temporär angelegten Datenbanktabellen in die Arbeitsdatenbanktabellen gespeichert.</a:t>
            </a:r>
          </a:p>
          <a:p>
            <a:r>
              <a:rPr lang="de-DE" dirty="0"/>
              <a:t>Allerdings haben wir dabei einige Herausforderungen identifiziert: Wir haben es mit mehreren Datenlieferanten zu tun, die jeweils eigene Formate liefern. Die aktuelle Lösung ist nicht flexibel genug, um diese Unterschiede effizient zu handhaben. Es gibt unterschiedliche Spaltenbezeichnungen und Zeichensätze, die zusätzliche Anpassungen erfordern, um die Importdateien in eine standardisierte Form zu bringen.</a:t>
            </a:r>
          </a:p>
        </p:txBody>
      </p:sp>
      <p:sp>
        <p:nvSpPr>
          <p:cNvPr id="4" name="Foliennummernplatzhalter 3"/>
          <p:cNvSpPr>
            <a:spLocks noGrp="1"/>
          </p:cNvSpPr>
          <p:nvPr>
            <p:ph type="sldNum" sz="quarter" idx="5"/>
          </p:nvPr>
        </p:nvSpPr>
        <p:spPr/>
        <p:txBody>
          <a:bodyPr/>
          <a:lstStyle/>
          <a:p>
            <a:fld id="{F6BE523D-0702-48B0-846A-C52C4C6D8066}" type="slidenum">
              <a:rPr lang="de-DE" smtClean="0"/>
              <a:t>6</a:t>
            </a:fld>
            <a:endParaRPr lang="de-DE"/>
          </a:p>
        </p:txBody>
      </p:sp>
    </p:spTree>
    <p:extLst>
      <p:ext uri="{BB962C8B-B14F-4D97-AF65-F5344CB8AC3E}">
        <p14:creationId xmlns:p14="http://schemas.microsoft.com/office/powerpoint/2010/main" val="2660551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erweiterte Wasserfallmodell ermöglicht es dem Projektteam jedoch, zu einer früheren</a:t>
            </a:r>
          </a:p>
          <a:p>
            <a:r>
              <a:rPr lang="de-DE" dirty="0"/>
              <a:t>Phase zurückzukehren, um z.B. nachträglich erfasste Verbesserungen zu berücksichtigen und</a:t>
            </a:r>
          </a:p>
          <a:p>
            <a:r>
              <a:rPr lang="de-DE" dirty="0"/>
              <a:t>schließlich Ergebnisse zu erzielen, die allen Anforderungen entsprechen.</a:t>
            </a:r>
          </a:p>
        </p:txBody>
      </p:sp>
      <p:sp>
        <p:nvSpPr>
          <p:cNvPr id="4" name="Foliennummernplatzhalter 3"/>
          <p:cNvSpPr>
            <a:spLocks noGrp="1"/>
          </p:cNvSpPr>
          <p:nvPr>
            <p:ph type="sldNum" sz="quarter" idx="5"/>
          </p:nvPr>
        </p:nvSpPr>
        <p:spPr/>
        <p:txBody>
          <a:bodyPr/>
          <a:lstStyle/>
          <a:p>
            <a:fld id="{F6BE523D-0702-48B0-846A-C52C4C6D8066}" type="slidenum">
              <a:rPr lang="de-DE" smtClean="0"/>
              <a:t>7</a:t>
            </a:fld>
            <a:endParaRPr lang="de-DE"/>
          </a:p>
        </p:txBody>
      </p:sp>
    </p:spTree>
    <p:extLst>
      <p:ext uri="{BB962C8B-B14F-4D97-AF65-F5344CB8AC3E}">
        <p14:creationId xmlns:p14="http://schemas.microsoft.com/office/powerpoint/2010/main" val="924925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F6BE523D-0702-48B0-846A-C52C4C6D8066}" type="slidenum">
              <a:rPr lang="de-DE" smtClean="0"/>
              <a:t>8</a:t>
            </a:fld>
            <a:endParaRPr lang="de-DE"/>
          </a:p>
        </p:txBody>
      </p:sp>
    </p:spTree>
    <p:extLst>
      <p:ext uri="{BB962C8B-B14F-4D97-AF65-F5344CB8AC3E}">
        <p14:creationId xmlns:p14="http://schemas.microsoft.com/office/powerpoint/2010/main" val="6075117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 die genauen Personalkosten und Kosteneinsparung aus mehrere Gründe unter anderem Datenschütz nicht veröffentlich werden können erfolgt</a:t>
            </a:r>
          </a:p>
          <a:p>
            <a:r>
              <a:rPr lang="de-DE" dirty="0"/>
              <a:t>die Berechnung und der Verwendung eines durchschnittliches Stundenlohnes. Eine nachvollziehbare Amortisationsrechnung ist teil meiner Dokumentation.</a:t>
            </a:r>
          </a:p>
        </p:txBody>
      </p:sp>
      <p:sp>
        <p:nvSpPr>
          <p:cNvPr id="4" name="Foliennummernplatzhalter 3"/>
          <p:cNvSpPr>
            <a:spLocks noGrp="1"/>
          </p:cNvSpPr>
          <p:nvPr>
            <p:ph type="sldNum" sz="quarter" idx="5"/>
          </p:nvPr>
        </p:nvSpPr>
        <p:spPr/>
        <p:txBody>
          <a:bodyPr/>
          <a:lstStyle/>
          <a:p>
            <a:fld id="{F6BE523D-0702-48B0-846A-C52C4C6D8066}" type="slidenum">
              <a:rPr lang="de-DE" smtClean="0"/>
              <a:t>9</a:t>
            </a:fld>
            <a:endParaRPr lang="de-DE"/>
          </a:p>
        </p:txBody>
      </p:sp>
    </p:spTree>
    <p:extLst>
      <p:ext uri="{BB962C8B-B14F-4D97-AF65-F5344CB8AC3E}">
        <p14:creationId xmlns:p14="http://schemas.microsoft.com/office/powerpoint/2010/main" val="18267241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F236F26-80F5-E7BA-9C11-30D3C9A5D243}"/>
              </a:ext>
            </a:extLst>
          </p:cNvPr>
          <p:cNvSpPr txBox="1">
            <a:spLocks noGrp="1"/>
          </p:cNvSpPr>
          <p:nvPr>
            <p:ph type="ctrTitle"/>
          </p:nvPr>
        </p:nvSpPr>
        <p:spPr>
          <a:xfrm>
            <a:off x="1524003" y="1122361"/>
            <a:ext cx="9144000" cy="2387598"/>
          </a:xfrm>
        </p:spPr>
        <p:txBody>
          <a:bodyPr anchor="b" anchorCtr="1"/>
          <a:lstStyle>
            <a:lvl1pPr algn="ctr">
              <a:defRPr sz="6000"/>
            </a:lvl1pPr>
          </a:lstStyle>
          <a:p>
            <a:pPr lvl="0"/>
            <a:r>
              <a:rPr lang="de-DE"/>
              <a:t>Mastertitelformat bearbeiten</a:t>
            </a:r>
          </a:p>
        </p:txBody>
      </p:sp>
      <p:sp>
        <p:nvSpPr>
          <p:cNvPr id="3" name="Untertitel 2">
            <a:extLst>
              <a:ext uri="{FF2B5EF4-FFF2-40B4-BE49-F238E27FC236}">
                <a16:creationId xmlns:a16="http://schemas.microsoft.com/office/drawing/2014/main" id="{D9F5598C-5946-61B4-FBF7-C8F91BD8A302}"/>
              </a:ext>
            </a:extLst>
          </p:cNvPr>
          <p:cNvSpPr txBox="1">
            <a:spLocks noGrp="1"/>
          </p:cNvSpPr>
          <p:nvPr>
            <p:ph type="subTitle" idx="1"/>
          </p:nvPr>
        </p:nvSpPr>
        <p:spPr>
          <a:xfrm>
            <a:off x="1524003" y="3602041"/>
            <a:ext cx="9144000" cy="1655758"/>
          </a:xfrm>
        </p:spPr>
        <p:txBody>
          <a:bodyPr anchorCtr="1"/>
          <a:lstStyle>
            <a:lvl1pPr marL="0" indent="0" algn="ctr">
              <a:buNone/>
              <a:defRPr sz="2400"/>
            </a:lvl1pPr>
          </a:lstStyle>
          <a:p>
            <a:pPr lvl="0"/>
            <a:r>
              <a:rPr lang="de-DE"/>
              <a:t>Master-Untertitelformat bearbeiten</a:t>
            </a:r>
          </a:p>
        </p:txBody>
      </p:sp>
      <p:sp>
        <p:nvSpPr>
          <p:cNvPr id="4" name="Datumsplatzhalter 3">
            <a:extLst>
              <a:ext uri="{FF2B5EF4-FFF2-40B4-BE49-F238E27FC236}">
                <a16:creationId xmlns:a16="http://schemas.microsoft.com/office/drawing/2014/main" id="{268322ED-B14E-EDC5-0964-930735B1BF89}"/>
              </a:ext>
            </a:extLst>
          </p:cNvPr>
          <p:cNvSpPr txBox="1">
            <a:spLocks noGrp="1"/>
          </p:cNvSpPr>
          <p:nvPr>
            <p:ph type="dt" sz="half" idx="7"/>
          </p:nvPr>
        </p:nvSpPr>
        <p:spPr/>
        <p:txBody>
          <a:bodyPr/>
          <a:lstStyle>
            <a:lvl1pPr>
              <a:defRPr/>
            </a:lvl1pPr>
          </a:lstStyle>
          <a:p>
            <a:pPr lvl="0"/>
            <a:fld id="{7228946F-1B6D-47A8-A816-CAF816D3FBE9}" type="datetime1">
              <a:rPr lang="de-DE"/>
              <a:pPr lvl="0"/>
              <a:t>28.06.2024</a:t>
            </a:fld>
            <a:endParaRPr lang="de-DE"/>
          </a:p>
        </p:txBody>
      </p:sp>
      <p:sp>
        <p:nvSpPr>
          <p:cNvPr id="5" name="Fußzeilenplatzhalter 4">
            <a:extLst>
              <a:ext uri="{FF2B5EF4-FFF2-40B4-BE49-F238E27FC236}">
                <a16:creationId xmlns:a16="http://schemas.microsoft.com/office/drawing/2014/main" id="{FEF56DF6-E5CF-6651-CFE7-1FF4CDF9057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29AF2511-D39D-BEBC-28A5-E4EF1849FD08}"/>
              </a:ext>
            </a:extLst>
          </p:cNvPr>
          <p:cNvSpPr txBox="1">
            <a:spLocks noGrp="1"/>
          </p:cNvSpPr>
          <p:nvPr>
            <p:ph type="sldNum" sz="quarter" idx="8"/>
          </p:nvPr>
        </p:nvSpPr>
        <p:spPr/>
        <p:txBody>
          <a:bodyPr/>
          <a:lstStyle>
            <a:lvl1pPr>
              <a:defRPr/>
            </a:lvl1pPr>
          </a:lstStyle>
          <a:p>
            <a:pPr lvl="0"/>
            <a:fld id="{21E229D2-0130-4F01-B13C-E80BA4094BA7}" type="slidenum">
              <a:t>‹Nr.›</a:t>
            </a:fld>
            <a:endParaRPr lang="de-DE"/>
          </a:p>
        </p:txBody>
      </p:sp>
    </p:spTree>
    <p:extLst>
      <p:ext uri="{BB962C8B-B14F-4D97-AF65-F5344CB8AC3E}">
        <p14:creationId xmlns:p14="http://schemas.microsoft.com/office/powerpoint/2010/main" val="52978096"/>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431CDA2-71B4-8D0F-8845-6245CE97ADC4}"/>
              </a:ext>
            </a:extLst>
          </p:cNvPr>
          <p:cNvSpPr txBox="1">
            <a:spLocks noGrp="1"/>
          </p:cNvSpPr>
          <p:nvPr>
            <p:ph type="title"/>
          </p:nvPr>
        </p:nvSpPr>
        <p:spPr/>
        <p:txBody>
          <a:bodyPr/>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FEE8C54A-FEFD-AF3A-EF38-D8B4B768D39B}"/>
              </a:ext>
            </a:extLst>
          </p:cNvPr>
          <p:cNvSpPr txBox="1">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473622B-DD92-F349-6F32-10D99C6B3F29}"/>
              </a:ext>
            </a:extLst>
          </p:cNvPr>
          <p:cNvSpPr txBox="1">
            <a:spLocks noGrp="1"/>
          </p:cNvSpPr>
          <p:nvPr>
            <p:ph type="dt" sz="half" idx="7"/>
          </p:nvPr>
        </p:nvSpPr>
        <p:spPr/>
        <p:txBody>
          <a:bodyPr/>
          <a:lstStyle>
            <a:lvl1pPr>
              <a:defRPr/>
            </a:lvl1pPr>
          </a:lstStyle>
          <a:p>
            <a:pPr lvl="0"/>
            <a:fld id="{FFD8DF8F-3805-4A0E-B58E-09F472AC20AA}" type="datetime1">
              <a:rPr lang="de-DE"/>
              <a:pPr lvl="0"/>
              <a:t>28.06.2024</a:t>
            </a:fld>
            <a:endParaRPr lang="de-DE"/>
          </a:p>
        </p:txBody>
      </p:sp>
      <p:sp>
        <p:nvSpPr>
          <p:cNvPr id="5" name="Fußzeilenplatzhalter 4">
            <a:extLst>
              <a:ext uri="{FF2B5EF4-FFF2-40B4-BE49-F238E27FC236}">
                <a16:creationId xmlns:a16="http://schemas.microsoft.com/office/drawing/2014/main" id="{E8978A41-C264-977B-89F0-A1422CCE644B}"/>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B19A696F-C9DA-D67E-22D5-57CC5E10F9BB}"/>
              </a:ext>
            </a:extLst>
          </p:cNvPr>
          <p:cNvSpPr txBox="1">
            <a:spLocks noGrp="1"/>
          </p:cNvSpPr>
          <p:nvPr>
            <p:ph type="sldNum" sz="quarter" idx="8"/>
          </p:nvPr>
        </p:nvSpPr>
        <p:spPr/>
        <p:txBody>
          <a:bodyPr/>
          <a:lstStyle>
            <a:lvl1pPr>
              <a:defRPr/>
            </a:lvl1pPr>
          </a:lstStyle>
          <a:p>
            <a:pPr lvl="0"/>
            <a:fld id="{F43FC7D2-585A-41C8-A5EF-F0D6DC4AD251}" type="slidenum">
              <a:t>‹Nr.›</a:t>
            </a:fld>
            <a:endParaRPr lang="de-DE"/>
          </a:p>
        </p:txBody>
      </p:sp>
    </p:spTree>
    <p:extLst>
      <p:ext uri="{BB962C8B-B14F-4D97-AF65-F5344CB8AC3E}">
        <p14:creationId xmlns:p14="http://schemas.microsoft.com/office/powerpoint/2010/main" val="26737749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052AF0D2-C8DD-CCB4-3228-E8D9D6DF9091}"/>
              </a:ext>
            </a:extLst>
          </p:cNvPr>
          <p:cNvSpPr txBox="1">
            <a:spLocks noGrp="1"/>
          </p:cNvSpPr>
          <p:nvPr>
            <p:ph type="title" orient="vert"/>
          </p:nvPr>
        </p:nvSpPr>
        <p:spPr>
          <a:xfrm>
            <a:off x="8724903" y="365129"/>
            <a:ext cx="2628899" cy="5811834"/>
          </a:xfrm>
        </p:spPr>
        <p:txBody>
          <a:bodyPr vert="eaVert"/>
          <a:lstStyle>
            <a:lvl1pPr>
              <a:defRPr/>
            </a:lvl1pPr>
          </a:lstStyle>
          <a:p>
            <a:pPr lvl="0"/>
            <a:r>
              <a:rPr lang="de-DE"/>
              <a:t>Mastertitelformat bearbeiten</a:t>
            </a:r>
          </a:p>
        </p:txBody>
      </p:sp>
      <p:sp>
        <p:nvSpPr>
          <p:cNvPr id="3" name="Vertikaler Textplatzhalter 2">
            <a:extLst>
              <a:ext uri="{FF2B5EF4-FFF2-40B4-BE49-F238E27FC236}">
                <a16:creationId xmlns:a16="http://schemas.microsoft.com/office/drawing/2014/main" id="{5BB40057-67DD-5046-F14F-2DB5CFF62F42}"/>
              </a:ext>
            </a:extLst>
          </p:cNvPr>
          <p:cNvSpPr txBox="1">
            <a:spLocks noGrp="1"/>
          </p:cNvSpPr>
          <p:nvPr>
            <p:ph type="body" orient="vert" idx="1"/>
          </p:nvPr>
        </p:nvSpPr>
        <p:spPr>
          <a:xfrm>
            <a:off x="838203" y="365129"/>
            <a:ext cx="7734296" cy="5811834"/>
          </a:xfrm>
        </p:spPr>
        <p:txBody>
          <a:bodyPr vert="eaVert"/>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5B8E17EC-C5FA-9805-665D-D25AE716ADC6}"/>
              </a:ext>
            </a:extLst>
          </p:cNvPr>
          <p:cNvSpPr txBox="1">
            <a:spLocks noGrp="1"/>
          </p:cNvSpPr>
          <p:nvPr>
            <p:ph type="dt" sz="half" idx="7"/>
          </p:nvPr>
        </p:nvSpPr>
        <p:spPr/>
        <p:txBody>
          <a:bodyPr/>
          <a:lstStyle>
            <a:lvl1pPr>
              <a:defRPr/>
            </a:lvl1pPr>
          </a:lstStyle>
          <a:p>
            <a:pPr lvl="0"/>
            <a:fld id="{2324158B-6303-4C0B-BAB8-99454402F942}" type="datetime1">
              <a:rPr lang="de-DE"/>
              <a:pPr lvl="0"/>
              <a:t>28.06.2024</a:t>
            </a:fld>
            <a:endParaRPr lang="de-DE"/>
          </a:p>
        </p:txBody>
      </p:sp>
      <p:sp>
        <p:nvSpPr>
          <p:cNvPr id="5" name="Fußzeilenplatzhalter 4">
            <a:extLst>
              <a:ext uri="{FF2B5EF4-FFF2-40B4-BE49-F238E27FC236}">
                <a16:creationId xmlns:a16="http://schemas.microsoft.com/office/drawing/2014/main" id="{7494BAEB-E625-9415-AD56-E20C61E72BA8}"/>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FF6BE853-4E33-5AFF-AAA1-070F5970B994}"/>
              </a:ext>
            </a:extLst>
          </p:cNvPr>
          <p:cNvSpPr txBox="1">
            <a:spLocks noGrp="1"/>
          </p:cNvSpPr>
          <p:nvPr>
            <p:ph type="sldNum" sz="quarter" idx="8"/>
          </p:nvPr>
        </p:nvSpPr>
        <p:spPr/>
        <p:txBody>
          <a:bodyPr/>
          <a:lstStyle>
            <a:lvl1pPr>
              <a:defRPr/>
            </a:lvl1pPr>
          </a:lstStyle>
          <a:p>
            <a:pPr lvl="0"/>
            <a:fld id="{92605EA6-BE06-4C58-A2D2-A1FD653AF5D0}" type="slidenum">
              <a:t>‹Nr.›</a:t>
            </a:fld>
            <a:endParaRPr lang="de-DE"/>
          </a:p>
        </p:txBody>
      </p:sp>
    </p:spTree>
    <p:extLst>
      <p:ext uri="{BB962C8B-B14F-4D97-AF65-F5344CB8AC3E}">
        <p14:creationId xmlns:p14="http://schemas.microsoft.com/office/powerpoint/2010/main" val="7033012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3B07BF8-EEE0-9741-35CA-05A9E8970F24}"/>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E29BBB93-DE92-65C9-38C6-D7C915A76221}"/>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76C62C05-487A-986A-586F-415D89B63BA2}"/>
              </a:ext>
            </a:extLst>
          </p:cNvPr>
          <p:cNvSpPr txBox="1">
            <a:spLocks noGrp="1"/>
          </p:cNvSpPr>
          <p:nvPr>
            <p:ph type="dt" sz="half" idx="7"/>
          </p:nvPr>
        </p:nvSpPr>
        <p:spPr/>
        <p:txBody>
          <a:bodyPr/>
          <a:lstStyle>
            <a:lvl1pPr>
              <a:defRPr/>
            </a:lvl1pPr>
          </a:lstStyle>
          <a:p>
            <a:pPr lvl="0"/>
            <a:fld id="{7542BA2A-EA2C-4CFF-9775-7641211C3659}" type="datetime1">
              <a:rPr lang="de-DE"/>
              <a:pPr lvl="0"/>
              <a:t>28.06.2024</a:t>
            </a:fld>
            <a:endParaRPr lang="de-DE"/>
          </a:p>
        </p:txBody>
      </p:sp>
      <p:sp>
        <p:nvSpPr>
          <p:cNvPr id="5" name="Fußzeilenplatzhalter 4">
            <a:extLst>
              <a:ext uri="{FF2B5EF4-FFF2-40B4-BE49-F238E27FC236}">
                <a16:creationId xmlns:a16="http://schemas.microsoft.com/office/drawing/2014/main" id="{12793943-EEBC-0ADB-7646-B2554A9BC94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AFDE1280-61BF-2FB6-219A-A23A8D7BCC90}"/>
              </a:ext>
            </a:extLst>
          </p:cNvPr>
          <p:cNvSpPr txBox="1">
            <a:spLocks noGrp="1"/>
          </p:cNvSpPr>
          <p:nvPr>
            <p:ph type="sldNum" sz="quarter" idx="8"/>
          </p:nvPr>
        </p:nvSpPr>
        <p:spPr/>
        <p:txBody>
          <a:bodyPr/>
          <a:lstStyle>
            <a:lvl1pPr>
              <a:defRPr/>
            </a:lvl1pPr>
          </a:lstStyle>
          <a:p>
            <a:pPr lvl="0"/>
            <a:fld id="{9F2FAB65-FC04-4383-B7B5-3B6E4DD107F2}" type="slidenum">
              <a:t>‹Nr.›</a:t>
            </a:fld>
            <a:endParaRPr lang="de-DE"/>
          </a:p>
        </p:txBody>
      </p:sp>
    </p:spTree>
    <p:extLst>
      <p:ext uri="{BB962C8B-B14F-4D97-AF65-F5344CB8AC3E}">
        <p14:creationId xmlns:p14="http://schemas.microsoft.com/office/powerpoint/2010/main" val="31069977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BB64AD-0EA6-500C-6817-26852B6FCB6C}"/>
              </a:ext>
            </a:extLst>
          </p:cNvPr>
          <p:cNvSpPr txBox="1">
            <a:spLocks noGrp="1"/>
          </p:cNvSpPr>
          <p:nvPr>
            <p:ph type="title"/>
          </p:nvPr>
        </p:nvSpPr>
        <p:spPr>
          <a:xfrm>
            <a:off x="831847" y="1709735"/>
            <a:ext cx="10515600" cy="2852735"/>
          </a:xfrm>
        </p:spPr>
        <p:txBody>
          <a:bodyPr anchor="b"/>
          <a:lstStyle>
            <a:lvl1pPr>
              <a:defRPr sz="6000"/>
            </a:lvl1pPr>
          </a:lstStyle>
          <a:p>
            <a:pPr lvl="0"/>
            <a:r>
              <a:rPr lang="de-DE"/>
              <a:t>Mastertitelformat bearbeiten</a:t>
            </a:r>
          </a:p>
        </p:txBody>
      </p:sp>
      <p:sp>
        <p:nvSpPr>
          <p:cNvPr id="3" name="Textplatzhalter 2">
            <a:extLst>
              <a:ext uri="{FF2B5EF4-FFF2-40B4-BE49-F238E27FC236}">
                <a16:creationId xmlns:a16="http://schemas.microsoft.com/office/drawing/2014/main" id="{74F45907-5CCB-A84A-E0F1-1815952CAFDE}"/>
              </a:ext>
            </a:extLst>
          </p:cNvPr>
          <p:cNvSpPr txBox="1">
            <a:spLocks noGrp="1"/>
          </p:cNvSpPr>
          <p:nvPr>
            <p:ph type="body" idx="1"/>
          </p:nvPr>
        </p:nvSpPr>
        <p:spPr>
          <a:xfrm>
            <a:off x="831847" y="4589465"/>
            <a:ext cx="10515600" cy="1500182"/>
          </a:xfrm>
        </p:spPr>
        <p:txBody>
          <a:bodyPr/>
          <a:lstStyle>
            <a:lvl1pPr marL="0" indent="0">
              <a:buNone/>
              <a:defRPr sz="2400">
                <a:solidFill>
                  <a:srgbClr val="898989"/>
                </a:solidFill>
              </a:defRPr>
            </a:lvl1pPr>
          </a:lstStyle>
          <a:p>
            <a:pPr lvl="0"/>
            <a:r>
              <a:rPr lang="de-DE"/>
              <a:t>Mastertextformat bearbeiten</a:t>
            </a:r>
          </a:p>
        </p:txBody>
      </p:sp>
      <p:sp>
        <p:nvSpPr>
          <p:cNvPr id="4" name="Datumsplatzhalter 3">
            <a:extLst>
              <a:ext uri="{FF2B5EF4-FFF2-40B4-BE49-F238E27FC236}">
                <a16:creationId xmlns:a16="http://schemas.microsoft.com/office/drawing/2014/main" id="{AC0F5F70-3798-A3D6-974A-029E02B09304}"/>
              </a:ext>
            </a:extLst>
          </p:cNvPr>
          <p:cNvSpPr txBox="1">
            <a:spLocks noGrp="1"/>
          </p:cNvSpPr>
          <p:nvPr>
            <p:ph type="dt" sz="half" idx="7"/>
          </p:nvPr>
        </p:nvSpPr>
        <p:spPr/>
        <p:txBody>
          <a:bodyPr/>
          <a:lstStyle>
            <a:lvl1pPr>
              <a:defRPr/>
            </a:lvl1pPr>
          </a:lstStyle>
          <a:p>
            <a:pPr lvl="0"/>
            <a:fld id="{DACA0BB2-265F-4410-AF89-F9DED386A4CD}" type="datetime1">
              <a:rPr lang="de-DE"/>
              <a:pPr lvl="0"/>
              <a:t>28.06.2024</a:t>
            </a:fld>
            <a:endParaRPr lang="de-DE"/>
          </a:p>
        </p:txBody>
      </p:sp>
      <p:sp>
        <p:nvSpPr>
          <p:cNvPr id="5" name="Fußzeilenplatzhalter 4">
            <a:extLst>
              <a:ext uri="{FF2B5EF4-FFF2-40B4-BE49-F238E27FC236}">
                <a16:creationId xmlns:a16="http://schemas.microsoft.com/office/drawing/2014/main" id="{5DF0164F-E948-DCC2-ADF2-0558844FC62E}"/>
              </a:ext>
            </a:extLst>
          </p:cNvPr>
          <p:cNvSpPr txBox="1">
            <a:spLocks noGrp="1"/>
          </p:cNvSpPr>
          <p:nvPr>
            <p:ph type="ftr" sz="quarter" idx="9"/>
          </p:nvPr>
        </p:nvSpPr>
        <p:spPr/>
        <p:txBody>
          <a:bodyPr/>
          <a:lstStyle>
            <a:lvl1pPr>
              <a:defRPr/>
            </a:lvl1pPr>
          </a:lstStyle>
          <a:p>
            <a:pPr lvl="0"/>
            <a:endParaRPr lang="de-DE"/>
          </a:p>
        </p:txBody>
      </p:sp>
      <p:sp>
        <p:nvSpPr>
          <p:cNvPr id="6" name="Foliennummernplatzhalter 5">
            <a:extLst>
              <a:ext uri="{FF2B5EF4-FFF2-40B4-BE49-F238E27FC236}">
                <a16:creationId xmlns:a16="http://schemas.microsoft.com/office/drawing/2014/main" id="{738545CE-B165-8A83-EA91-28456102D68B}"/>
              </a:ext>
            </a:extLst>
          </p:cNvPr>
          <p:cNvSpPr txBox="1">
            <a:spLocks noGrp="1"/>
          </p:cNvSpPr>
          <p:nvPr>
            <p:ph type="sldNum" sz="quarter" idx="8"/>
          </p:nvPr>
        </p:nvSpPr>
        <p:spPr/>
        <p:txBody>
          <a:bodyPr/>
          <a:lstStyle>
            <a:lvl1pPr>
              <a:defRPr/>
            </a:lvl1pPr>
          </a:lstStyle>
          <a:p>
            <a:pPr lvl="0"/>
            <a:fld id="{D0ABEAF3-D34C-4475-9851-45EA043F90A7}" type="slidenum">
              <a:t>‹Nr.›</a:t>
            </a:fld>
            <a:endParaRPr lang="de-DE"/>
          </a:p>
        </p:txBody>
      </p:sp>
    </p:spTree>
    <p:extLst>
      <p:ext uri="{BB962C8B-B14F-4D97-AF65-F5344CB8AC3E}">
        <p14:creationId xmlns:p14="http://schemas.microsoft.com/office/powerpoint/2010/main" val="36010536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7ED9A4-8E4F-B933-EDB0-1AC16C1C7F01}"/>
              </a:ext>
            </a:extLst>
          </p:cNvPr>
          <p:cNvSpPr txBox="1">
            <a:spLocks noGrp="1"/>
          </p:cNvSpPr>
          <p:nvPr>
            <p:ph type="title"/>
          </p:nvPr>
        </p:nvSpPr>
        <p:spPr/>
        <p:txBody>
          <a:bodyPr/>
          <a:lstStyle>
            <a:lvl1pPr>
              <a:defRPr/>
            </a:lvl1pPr>
          </a:lstStyle>
          <a:p>
            <a:pPr lvl="0"/>
            <a:r>
              <a:rPr lang="de-DE"/>
              <a:t>Mastertitelformat bearbeiten</a:t>
            </a:r>
          </a:p>
        </p:txBody>
      </p:sp>
      <p:sp>
        <p:nvSpPr>
          <p:cNvPr id="3" name="Inhaltsplatzhalter 2">
            <a:extLst>
              <a:ext uri="{FF2B5EF4-FFF2-40B4-BE49-F238E27FC236}">
                <a16:creationId xmlns:a16="http://schemas.microsoft.com/office/drawing/2014/main" id="{6A4E664B-9EA3-9374-28FD-F045574F3A97}"/>
              </a:ext>
            </a:extLst>
          </p:cNvPr>
          <p:cNvSpPr txBox="1">
            <a:spLocks noGrp="1"/>
          </p:cNvSpPr>
          <p:nvPr>
            <p:ph idx="1"/>
          </p:nvPr>
        </p:nvSpPr>
        <p:spPr>
          <a:xfrm>
            <a:off x="838203"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0442DEB3-C30F-3F96-8CE7-F586751F9791}"/>
              </a:ext>
            </a:extLst>
          </p:cNvPr>
          <p:cNvSpPr txBox="1">
            <a:spLocks noGrp="1"/>
          </p:cNvSpPr>
          <p:nvPr>
            <p:ph idx="2"/>
          </p:nvPr>
        </p:nvSpPr>
        <p:spPr>
          <a:xfrm>
            <a:off x="6172200" y="1825627"/>
            <a:ext cx="5181603" cy="4351336"/>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0A708B65-AABD-2F07-D280-F87332A5525E}"/>
              </a:ext>
            </a:extLst>
          </p:cNvPr>
          <p:cNvSpPr txBox="1">
            <a:spLocks noGrp="1"/>
          </p:cNvSpPr>
          <p:nvPr>
            <p:ph type="dt" sz="half" idx="7"/>
          </p:nvPr>
        </p:nvSpPr>
        <p:spPr/>
        <p:txBody>
          <a:bodyPr/>
          <a:lstStyle>
            <a:lvl1pPr>
              <a:defRPr/>
            </a:lvl1pPr>
          </a:lstStyle>
          <a:p>
            <a:pPr lvl="0"/>
            <a:fld id="{22D9FA03-8175-4D4C-8393-7EFA6B81456C}" type="datetime1">
              <a:rPr lang="de-DE"/>
              <a:pPr lvl="0"/>
              <a:t>28.06.2024</a:t>
            </a:fld>
            <a:endParaRPr lang="de-DE"/>
          </a:p>
        </p:txBody>
      </p:sp>
      <p:sp>
        <p:nvSpPr>
          <p:cNvPr id="6" name="Fußzeilenplatzhalter 5">
            <a:extLst>
              <a:ext uri="{FF2B5EF4-FFF2-40B4-BE49-F238E27FC236}">
                <a16:creationId xmlns:a16="http://schemas.microsoft.com/office/drawing/2014/main" id="{9EFDC10B-85AD-E091-D150-FCA8A34839AB}"/>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17C09AF0-424C-1B17-232F-189C17449915}"/>
              </a:ext>
            </a:extLst>
          </p:cNvPr>
          <p:cNvSpPr txBox="1">
            <a:spLocks noGrp="1"/>
          </p:cNvSpPr>
          <p:nvPr>
            <p:ph type="sldNum" sz="quarter" idx="8"/>
          </p:nvPr>
        </p:nvSpPr>
        <p:spPr/>
        <p:txBody>
          <a:bodyPr/>
          <a:lstStyle>
            <a:lvl1pPr>
              <a:defRPr/>
            </a:lvl1pPr>
          </a:lstStyle>
          <a:p>
            <a:pPr lvl="0"/>
            <a:fld id="{9446F11F-332C-4D41-8486-DC5EDDCC025F}" type="slidenum">
              <a:t>‹Nr.›</a:t>
            </a:fld>
            <a:endParaRPr lang="de-DE"/>
          </a:p>
        </p:txBody>
      </p:sp>
    </p:spTree>
    <p:extLst>
      <p:ext uri="{BB962C8B-B14F-4D97-AF65-F5344CB8AC3E}">
        <p14:creationId xmlns:p14="http://schemas.microsoft.com/office/powerpoint/2010/main" val="3559621127"/>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1B30DEB-2DFC-65F5-1E42-461FFEB90250}"/>
              </a:ext>
            </a:extLst>
          </p:cNvPr>
          <p:cNvSpPr txBox="1">
            <a:spLocks noGrp="1"/>
          </p:cNvSpPr>
          <p:nvPr>
            <p:ph type="title"/>
          </p:nvPr>
        </p:nvSpPr>
        <p:spPr>
          <a:xfrm>
            <a:off x="839784" y="365129"/>
            <a:ext cx="10515600" cy="1325559"/>
          </a:xfrm>
        </p:spPr>
        <p:txBody>
          <a:bodyPr/>
          <a:lstStyle>
            <a:lvl1pPr>
              <a:defRPr/>
            </a:lvl1pPr>
          </a:lstStyle>
          <a:p>
            <a:pPr lvl="0"/>
            <a:r>
              <a:rPr lang="de-DE"/>
              <a:t>Mastertitelformat bearbeiten</a:t>
            </a:r>
          </a:p>
        </p:txBody>
      </p:sp>
      <p:sp>
        <p:nvSpPr>
          <p:cNvPr id="3" name="Textplatzhalter 2">
            <a:extLst>
              <a:ext uri="{FF2B5EF4-FFF2-40B4-BE49-F238E27FC236}">
                <a16:creationId xmlns:a16="http://schemas.microsoft.com/office/drawing/2014/main" id="{E254C0CB-A046-082E-DD32-032FA9684E2D}"/>
              </a:ext>
            </a:extLst>
          </p:cNvPr>
          <p:cNvSpPr txBox="1">
            <a:spLocks noGrp="1"/>
          </p:cNvSpPr>
          <p:nvPr>
            <p:ph type="body" idx="1"/>
          </p:nvPr>
        </p:nvSpPr>
        <p:spPr>
          <a:xfrm>
            <a:off x="839784" y="1681160"/>
            <a:ext cx="5157782" cy="823910"/>
          </a:xfrm>
        </p:spPr>
        <p:txBody>
          <a:bodyPr anchor="b"/>
          <a:lstStyle>
            <a:lvl1pPr marL="0" indent="0">
              <a:buNone/>
              <a:defRPr sz="2400" b="1"/>
            </a:lvl1pPr>
          </a:lstStyle>
          <a:p>
            <a:pPr lvl="0"/>
            <a:r>
              <a:rPr lang="de-DE"/>
              <a:t>Mastertextformat bearbeiten</a:t>
            </a:r>
          </a:p>
        </p:txBody>
      </p:sp>
      <p:sp>
        <p:nvSpPr>
          <p:cNvPr id="4" name="Inhaltsplatzhalter 3">
            <a:extLst>
              <a:ext uri="{FF2B5EF4-FFF2-40B4-BE49-F238E27FC236}">
                <a16:creationId xmlns:a16="http://schemas.microsoft.com/office/drawing/2014/main" id="{AE593B13-481D-873E-3F09-8240CEAF550A}"/>
              </a:ext>
            </a:extLst>
          </p:cNvPr>
          <p:cNvSpPr txBox="1">
            <a:spLocks noGrp="1"/>
          </p:cNvSpPr>
          <p:nvPr>
            <p:ph idx="2"/>
          </p:nvPr>
        </p:nvSpPr>
        <p:spPr>
          <a:xfrm>
            <a:off x="839784" y="2505071"/>
            <a:ext cx="5157782"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E3F1AC07-DE66-CED8-EE86-DF9CBE4F417F}"/>
              </a:ext>
            </a:extLst>
          </p:cNvPr>
          <p:cNvSpPr txBox="1">
            <a:spLocks noGrp="1"/>
          </p:cNvSpPr>
          <p:nvPr>
            <p:ph type="body" idx="3"/>
          </p:nvPr>
        </p:nvSpPr>
        <p:spPr>
          <a:xfrm>
            <a:off x="6172200" y="1681160"/>
            <a:ext cx="5183184" cy="823910"/>
          </a:xfrm>
        </p:spPr>
        <p:txBody>
          <a:bodyPr anchor="b"/>
          <a:lstStyle>
            <a:lvl1pPr marL="0" indent="0">
              <a:buNone/>
              <a:defRPr sz="2400" b="1"/>
            </a:lvl1pPr>
          </a:lstStyle>
          <a:p>
            <a:pPr lvl="0"/>
            <a:r>
              <a:rPr lang="de-DE"/>
              <a:t>Mastertextformat bearbeiten</a:t>
            </a:r>
          </a:p>
        </p:txBody>
      </p:sp>
      <p:sp>
        <p:nvSpPr>
          <p:cNvPr id="6" name="Inhaltsplatzhalter 5">
            <a:extLst>
              <a:ext uri="{FF2B5EF4-FFF2-40B4-BE49-F238E27FC236}">
                <a16:creationId xmlns:a16="http://schemas.microsoft.com/office/drawing/2014/main" id="{3D5F7F48-B3D9-7D71-D2B3-7F134D5B75F7}"/>
              </a:ext>
            </a:extLst>
          </p:cNvPr>
          <p:cNvSpPr txBox="1">
            <a:spLocks noGrp="1"/>
          </p:cNvSpPr>
          <p:nvPr>
            <p:ph idx="4"/>
          </p:nvPr>
        </p:nvSpPr>
        <p:spPr>
          <a:xfrm>
            <a:off x="6172200" y="2505071"/>
            <a:ext cx="5183184" cy="3684583"/>
          </a:xfrm>
        </p:spPr>
        <p:txBody>
          <a:bodyPr/>
          <a:lstStyle>
            <a:lvl1pPr>
              <a:defRPr/>
            </a:lvl1pPr>
            <a:lvl2pPr>
              <a:defRPr/>
            </a:lvl2pPr>
            <a:lvl3pPr>
              <a:defRPr/>
            </a:lvl3pPr>
            <a:lvl4pPr>
              <a:defRPr/>
            </a:lvl4pPr>
            <a:lvl5pPr>
              <a:defRPr/>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3E180B52-73D3-FFFE-9B7A-2AF638E0A5FE}"/>
              </a:ext>
            </a:extLst>
          </p:cNvPr>
          <p:cNvSpPr txBox="1">
            <a:spLocks noGrp="1"/>
          </p:cNvSpPr>
          <p:nvPr>
            <p:ph type="dt" sz="half" idx="7"/>
          </p:nvPr>
        </p:nvSpPr>
        <p:spPr/>
        <p:txBody>
          <a:bodyPr/>
          <a:lstStyle>
            <a:lvl1pPr>
              <a:defRPr/>
            </a:lvl1pPr>
          </a:lstStyle>
          <a:p>
            <a:pPr lvl="0"/>
            <a:fld id="{D806BA8A-1E56-476F-95C2-749ACB94B129}" type="datetime1">
              <a:rPr lang="de-DE"/>
              <a:pPr lvl="0"/>
              <a:t>28.06.2024</a:t>
            </a:fld>
            <a:endParaRPr lang="de-DE"/>
          </a:p>
        </p:txBody>
      </p:sp>
      <p:sp>
        <p:nvSpPr>
          <p:cNvPr id="8" name="Fußzeilenplatzhalter 7">
            <a:extLst>
              <a:ext uri="{FF2B5EF4-FFF2-40B4-BE49-F238E27FC236}">
                <a16:creationId xmlns:a16="http://schemas.microsoft.com/office/drawing/2014/main" id="{904FA326-2820-9242-4E7C-2939DB072B7B}"/>
              </a:ext>
            </a:extLst>
          </p:cNvPr>
          <p:cNvSpPr txBox="1">
            <a:spLocks noGrp="1"/>
          </p:cNvSpPr>
          <p:nvPr>
            <p:ph type="ftr" sz="quarter" idx="9"/>
          </p:nvPr>
        </p:nvSpPr>
        <p:spPr/>
        <p:txBody>
          <a:bodyPr/>
          <a:lstStyle>
            <a:lvl1pPr>
              <a:defRPr/>
            </a:lvl1pPr>
          </a:lstStyle>
          <a:p>
            <a:pPr lvl="0"/>
            <a:endParaRPr lang="de-DE"/>
          </a:p>
        </p:txBody>
      </p:sp>
      <p:sp>
        <p:nvSpPr>
          <p:cNvPr id="9" name="Foliennummernplatzhalter 8">
            <a:extLst>
              <a:ext uri="{FF2B5EF4-FFF2-40B4-BE49-F238E27FC236}">
                <a16:creationId xmlns:a16="http://schemas.microsoft.com/office/drawing/2014/main" id="{FED9B83C-37A5-750B-8FC8-580902ABCE3B}"/>
              </a:ext>
            </a:extLst>
          </p:cNvPr>
          <p:cNvSpPr txBox="1">
            <a:spLocks noGrp="1"/>
          </p:cNvSpPr>
          <p:nvPr>
            <p:ph type="sldNum" sz="quarter" idx="8"/>
          </p:nvPr>
        </p:nvSpPr>
        <p:spPr/>
        <p:txBody>
          <a:bodyPr/>
          <a:lstStyle>
            <a:lvl1pPr>
              <a:defRPr/>
            </a:lvl1pPr>
          </a:lstStyle>
          <a:p>
            <a:pPr lvl="0"/>
            <a:fld id="{0D0559AD-45FB-4039-87F7-E5C8E2089734}" type="slidenum">
              <a:t>‹Nr.›</a:t>
            </a:fld>
            <a:endParaRPr lang="de-DE"/>
          </a:p>
        </p:txBody>
      </p:sp>
    </p:spTree>
    <p:extLst>
      <p:ext uri="{BB962C8B-B14F-4D97-AF65-F5344CB8AC3E}">
        <p14:creationId xmlns:p14="http://schemas.microsoft.com/office/powerpoint/2010/main" val="322906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8490C7-D5A2-F36E-4264-F499AF6CD5E8}"/>
              </a:ext>
            </a:extLst>
          </p:cNvPr>
          <p:cNvSpPr txBox="1">
            <a:spLocks noGrp="1"/>
          </p:cNvSpPr>
          <p:nvPr>
            <p:ph type="title"/>
          </p:nvPr>
        </p:nvSpPr>
        <p:spPr/>
        <p:txBody>
          <a:bodyPr/>
          <a:lstStyle>
            <a:lvl1pPr>
              <a:defRPr/>
            </a:lvl1pPr>
          </a:lstStyle>
          <a:p>
            <a:pPr lvl="0"/>
            <a:r>
              <a:rPr lang="de-DE"/>
              <a:t>Mastertitelformat bearbeiten</a:t>
            </a:r>
          </a:p>
        </p:txBody>
      </p:sp>
      <p:sp>
        <p:nvSpPr>
          <p:cNvPr id="3" name="Datumsplatzhalter 2">
            <a:extLst>
              <a:ext uri="{FF2B5EF4-FFF2-40B4-BE49-F238E27FC236}">
                <a16:creationId xmlns:a16="http://schemas.microsoft.com/office/drawing/2014/main" id="{CF5DAE99-5831-79B5-15C6-0E97961A34F1}"/>
              </a:ext>
            </a:extLst>
          </p:cNvPr>
          <p:cNvSpPr txBox="1">
            <a:spLocks noGrp="1"/>
          </p:cNvSpPr>
          <p:nvPr>
            <p:ph type="dt" sz="half" idx="7"/>
          </p:nvPr>
        </p:nvSpPr>
        <p:spPr/>
        <p:txBody>
          <a:bodyPr/>
          <a:lstStyle>
            <a:lvl1pPr>
              <a:defRPr/>
            </a:lvl1pPr>
          </a:lstStyle>
          <a:p>
            <a:pPr lvl="0"/>
            <a:fld id="{0327D947-8F75-4AB8-ABE3-8D00A805B75C}" type="datetime1">
              <a:rPr lang="de-DE"/>
              <a:pPr lvl="0"/>
              <a:t>28.06.2024</a:t>
            </a:fld>
            <a:endParaRPr lang="de-DE"/>
          </a:p>
        </p:txBody>
      </p:sp>
      <p:sp>
        <p:nvSpPr>
          <p:cNvPr id="4" name="Fußzeilenplatzhalter 3">
            <a:extLst>
              <a:ext uri="{FF2B5EF4-FFF2-40B4-BE49-F238E27FC236}">
                <a16:creationId xmlns:a16="http://schemas.microsoft.com/office/drawing/2014/main" id="{5A5140C7-EE4F-8185-6596-651A01B65DE8}"/>
              </a:ext>
            </a:extLst>
          </p:cNvPr>
          <p:cNvSpPr txBox="1">
            <a:spLocks noGrp="1"/>
          </p:cNvSpPr>
          <p:nvPr>
            <p:ph type="ftr" sz="quarter" idx="9"/>
          </p:nvPr>
        </p:nvSpPr>
        <p:spPr/>
        <p:txBody>
          <a:bodyPr/>
          <a:lstStyle>
            <a:lvl1pPr>
              <a:defRPr/>
            </a:lvl1pPr>
          </a:lstStyle>
          <a:p>
            <a:pPr lvl="0"/>
            <a:endParaRPr lang="de-DE"/>
          </a:p>
        </p:txBody>
      </p:sp>
      <p:sp>
        <p:nvSpPr>
          <p:cNvPr id="5" name="Foliennummernplatzhalter 4">
            <a:extLst>
              <a:ext uri="{FF2B5EF4-FFF2-40B4-BE49-F238E27FC236}">
                <a16:creationId xmlns:a16="http://schemas.microsoft.com/office/drawing/2014/main" id="{0ECF15B0-090A-2F19-1DBD-7B76F678393D}"/>
              </a:ext>
            </a:extLst>
          </p:cNvPr>
          <p:cNvSpPr txBox="1">
            <a:spLocks noGrp="1"/>
          </p:cNvSpPr>
          <p:nvPr>
            <p:ph type="sldNum" sz="quarter" idx="8"/>
          </p:nvPr>
        </p:nvSpPr>
        <p:spPr/>
        <p:txBody>
          <a:bodyPr/>
          <a:lstStyle>
            <a:lvl1pPr>
              <a:defRPr/>
            </a:lvl1pPr>
          </a:lstStyle>
          <a:p>
            <a:pPr lvl="0"/>
            <a:fld id="{FCE88B67-EC98-459D-AC07-61EDA2222630}" type="slidenum">
              <a:t>‹Nr.›</a:t>
            </a:fld>
            <a:endParaRPr lang="de-DE"/>
          </a:p>
        </p:txBody>
      </p:sp>
    </p:spTree>
    <p:extLst>
      <p:ext uri="{BB962C8B-B14F-4D97-AF65-F5344CB8AC3E}">
        <p14:creationId xmlns:p14="http://schemas.microsoft.com/office/powerpoint/2010/main" val="3433957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EBC3EBA-3790-71C5-DF0B-1434D4DD88E7}"/>
              </a:ext>
            </a:extLst>
          </p:cNvPr>
          <p:cNvSpPr txBox="1">
            <a:spLocks noGrp="1"/>
          </p:cNvSpPr>
          <p:nvPr>
            <p:ph type="dt" sz="half" idx="7"/>
          </p:nvPr>
        </p:nvSpPr>
        <p:spPr/>
        <p:txBody>
          <a:bodyPr/>
          <a:lstStyle>
            <a:lvl1pPr>
              <a:defRPr/>
            </a:lvl1pPr>
          </a:lstStyle>
          <a:p>
            <a:pPr lvl="0"/>
            <a:fld id="{FEEBA645-CB61-4EA7-8E35-9612E02CD783}" type="datetime1">
              <a:rPr lang="de-DE"/>
              <a:pPr lvl="0"/>
              <a:t>28.06.2024</a:t>
            </a:fld>
            <a:endParaRPr lang="de-DE"/>
          </a:p>
        </p:txBody>
      </p:sp>
      <p:sp>
        <p:nvSpPr>
          <p:cNvPr id="3" name="Fußzeilenplatzhalter 2">
            <a:extLst>
              <a:ext uri="{FF2B5EF4-FFF2-40B4-BE49-F238E27FC236}">
                <a16:creationId xmlns:a16="http://schemas.microsoft.com/office/drawing/2014/main" id="{BEC2253D-EAC2-FECF-5E85-F6A338D50A6B}"/>
              </a:ext>
            </a:extLst>
          </p:cNvPr>
          <p:cNvSpPr txBox="1">
            <a:spLocks noGrp="1"/>
          </p:cNvSpPr>
          <p:nvPr>
            <p:ph type="ftr" sz="quarter" idx="9"/>
          </p:nvPr>
        </p:nvSpPr>
        <p:spPr/>
        <p:txBody>
          <a:bodyPr/>
          <a:lstStyle>
            <a:lvl1pPr>
              <a:defRPr/>
            </a:lvl1pPr>
          </a:lstStyle>
          <a:p>
            <a:pPr lvl="0"/>
            <a:endParaRPr lang="de-DE"/>
          </a:p>
        </p:txBody>
      </p:sp>
      <p:sp>
        <p:nvSpPr>
          <p:cNvPr id="4" name="Foliennummernplatzhalter 3">
            <a:extLst>
              <a:ext uri="{FF2B5EF4-FFF2-40B4-BE49-F238E27FC236}">
                <a16:creationId xmlns:a16="http://schemas.microsoft.com/office/drawing/2014/main" id="{70261673-D391-FB8F-516F-5896C770C440}"/>
              </a:ext>
            </a:extLst>
          </p:cNvPr>
          <p:cNvSpPr txBox="1">
            <a:spLocks noGrp="1"/>
          </p:cNvSpPr>
          <p:nvPr>
            <p:ph type="sldNum" sz="quarter" idx="8"/>
          </p:nvPr>
        </p:nvSpPr>
        <p:spPr/>
        <p:txBody>
          <a:bodyPr/>
          <a:lstStyle>
            <a:lvl1pPr>
              <a:defRPr/>
            </a:lvl1pPr>
          </a:lstStyle>
          <a:p>
            <a:pPr lvl="0"/>
            <a:fld id="{4D488AF7-96AD-4FEF-9E69-E672799B49FB}" type="slidenum">
              <a:t>‹Nr.›</a:t>
            </a:fld>
            <a:endParaRPr lang="de-DE"/>
          </a:p>
        </p:txBody>
      </p:sp>
    </p:spTree>
    <p:extLst>
      <p:ext uri="{BB962C8B-B14F-4D97-AF65-F5344CB8AC3E}">
        <p14:creationId xmlns:p14="http://schemas.microsoft.com/office/powerpoint/2010/main" val="10422937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215C6E-C1DC-8385-1EC3-BB28B74C18A8}"/>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Inhaltsplatzhalter 2">
            <a:extLst>
              <a:ext uri="{FF2B5EF4-FFF2-40B4-BE49-F238E27FC236}">
                <a16:creationId xmlns:a16="http://schemas.microsoft.com/office/drawing/2014/main" id="{17B9D89A-AE80-D169-768C-9158B2557828}"/>
              </a:ext>
            </a:extLst>
          </p:cNvPr>
          <p:cNvSpPr txBox="1">
            <a:spLocks noGrp="1"/>
          </p:cNvSpPr>
          <p:nvPr>
            <p:ph idx="1"/>
          </p:nvPr>
        </p:nvSpPr>
        <p:spPr>
          <a:xfrm>
            <a:off x="5183184" y="987423"/>
            <a:ext cx="6172200" cy="4873623"/>
          </a:xfrm>
        </p:spPr>
        <p:txBody>
          <a:bodyPr/>
          <a:lstStyle>
            <a:lvl1pPr>
              <a:defRPr sz="3200"/>
            </a:lvl1pPr>
            <a:lvl2pPr>
              <a:defRPr sz="2800"/>
            </a:lvl2pPr>
            <a:lvl3pPr>
              <a:defRPr sz="2400"/>
            </a:lvl3pPr>
            <a:lvl4pPr>
              <a:defRPr sz="2000"/>
            </a:lvl4pPr>
            <a:lvl5pPr>
              <a:defRPr sz="2000"/>
            </a:lvl5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9855DD8F-26F8-B44C-8759-5BEB6A5D9FF1}"/>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A006BE3D-B4CB-B0E7-C7BA-A98996EA2EE9}"/>
              </a:ext>
            </a:extLst>
          </p:cNvPr>
          <p:cNvSpPr txBox="1">
            <a:spLocks noGrp="1"/>
          </p:cNvSpPr>
          <p:nvPr>
            <p:ph type="dt" sz="half" idx="7"/>
          </p:nvPr>
        </p:nvSpPr>
        <p:spPr/>
        <p:txBody>
          <a:bodyPr/>
          <a:lstStyle>
            <a:lvl1pPr>
              <a:defRPr/>
            </a:lvl1pPr>
          </a:lstStyle>
          <a:p>
            <a:pPr lvl="0"/>
            <a:fld id="{7A725DBB-0E56-4512-9781-B3A92B351A46}" type="datetime1">
              <a:rPr lang="de-DE"/>
              <a:pPr lvl="0"/>
              <a:t>28.06.2024</a:t>
            </a:fld>
            <a:endParaRPr lang="de-DE"/>
          </a:p>
        </p:txBody>
      </p:sp>
      <p:sp>
        <p:nvSpPr>
          <p:cNvPr id="6" name="Fußzeilenplatzhalter 5">
            <a:extLst>
              <a:ext uri="{FF2B5EF4-FFF2-40B4-BE49-F238E27FC236}">
                <a16:creationId xmlns:a16="http://schemas.microsoft.com/office/drawing/2014/main" id="{D28EA1E3-9287-47F6-9B44-9D86D105BE69}"/>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5CB9D8D3-68D2-D68D-55CC-89C37B98E99D}"/>
              </a:ext>
            </a:extLst>
          </p:cNvPr>
          <p:cNvSpPr txBox="1">
            <a:spLocks noGrp="1"/>
          </p:cNvSpPr>
          <p:nvPr>
            <p:ph type="sldNum" sz="quarter" idx="8"/>
          </p:nvPr>
        </p:nvSpPr>
        <p:spPr/>
        <p:txBody>
          <a:bodyPr/>
          <a:lstStyle>
            <a:lvl1pPr>
              <a:defRPr/>
            </a:lvl1pPr>
          </a:lstStyle>
          <a:p>
            <a:pPr lvl="0"/>
            <a:fld id="{1AF66D8F-C3DE-463B-8E45-6443A7450427}" type="slidenum">
              <a:t>‹Nr.›</a:t>
            </a:fld>
            <a:endParaRPr lang="de-DE"/>
          </a:p>
        </p:txBody>
      </p:sp>
    </p:spTree>
    <p:extLst>
      <p:ext uri="{BB962C8B-B14F-4D97-AF65-F5344CB8AC3E}">
        <p14:creationId xmlns:p14="http://schemas.microsoft.com/office/powerpoint/2010/main" val="2951952073"/>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8466B20-7E3D-FBC3-44A7-DA833EF4725F}"/>
              </a:ext>
            </a:extLst>
          </p:cNvPr>
          <p:cNvSpPr txBox="1">
            <a:spLocks noGrp="1"/>
          </p:cNvSpPr>
          <p:nvPr>
            <p:ph type="title"/>
          </p:nvPr>
        </p:nvSpPr>
        <p:spPr>
          <a:xfrm>
            <a:off x="839784" y="457200"/>
            <a:ext cx="3932240" cy="1600200"/>
          </a:xfrm>
        </p:spPr>
        <p:txBody>
          <a:bodyPr anchor="b"/>
          <a:lstStyle>
            <a:lvl1pPr>
              <a:defRPr sz="3200"/>
            </a:lvl1pPr>
          </a:lstStyle>
          <a:p>
            <a:pPr lvl="0"/>
            <a:r>
              <a:rPr lang="de-DE"/>
              <a:t>Mastertitelformat bearbeiten</a:t>
            </a:r>
          </a:p>
        </p:txBody>
      </p:sp>
      <p:sp>
        <p:nvSpPr>
          <p:cNvPr id="3" name="Bildplatzhalter 2">
            <a:extLst>
              <a:ext uri="{FF2B5EF4-FFF2-40B4-BE49-F238E27FC236}">
                <a16:creationId xmlns:a16="http://schemas.microsoft.com/office/drawing/2014/main" id="{238F94F1-2CD3-2EE8-89E3-57566FB884FB}"/>
              </a:ext>
            </a:extLst>
          </p:cNvPr>
          <p:cNvSpPr txBox="1">
            <a:spLocks noGrp="1"/>
          </p:cNvSpPr>
          <p:nvPr>
            <p:ph type="pic" idx="1"/>
          </p:nvPr>
        </p:nvSpPr>
        <p:spPr>
          <a:xfrm>
            <a:off x="5183184" y="987423"/>
            <a:ext cx="6172200" cy="4873623"/>
          </a:xfrm>
        </p:spPr>
        <p:txBody>
          <a:bodyPr/>
          <a:lstStyle>
            <a:lvl1pPr marL="0" indent="0">
              <a:buNone/>
              <a:defRPr sz="3200"/>
            </a:lvl1pPr>
          </a:lstStyle>
          <a:p>
            <a:pPr lvl="0"/>
            <a:endParaRPr lang="de-DE"/>
          </a:p>
        </p:txBody>
      </p:sp>
      <p:sp>
        <p:nvSpPr>
          <p:cNvPr id="4" name="Textplatzhalter 3">
            <a:extLst>
              <a:ext uri="{FF2B5EF4-FFF2-40B4-BE49-F238E27FC236}">
                <a16:creationId xmlns:a16="http://schemas.microsoft.com/office/drawing/2014/main" id="{F389A194-443D-F7B3-8147-10BC02F8B3B2}"/>
              </a:ext>
            </a:extLst>
          </p:cNvPr>
          <p:cNvSpPr txBox="1">
            <a:spLocks noGrp="1"/>
          </p:cNvSpPr>
          <p:nvPr>
            <p:ph type="body" idx="2"/>
          </p:nvPr>
        </p:nvSpPr>
        <p:spPr>
          <a:xfrm>
            <a:off x="839784" y="2057400"/>
            <a:ext cx="3932240" cy="3811584"/>
          </a:xfrm>
        </p:spPr>
        <p:txBody>
          <a:bodyPr/>
          <a:lstStyle>
            <a:lvl1pPr marL="0" indent="0">
              <a:buNone/>
              <a:defRPr sz="1600"/>
            </a:lvl1pPr>
          </a:lstStyle>
          <a:p>
            <a:pPr lvl="0"/>
            <a:r>
              <a:rPr lang="de-DE"/>
              <a:t>Mastertextformat bearbeiten</a:t>
            </a:r>
          </a:p>
        </p:txBody>
      </p:sp>
      <p:sp>
        <p:nvSpPr>
          <p:cNvPr id="5" name="Datumsplatzhalter 4">
            <a:extLst>
              <a:ext uri="{FF2B5EF4-FFF2-40B4-BE49-F238E27FC236}">
                <a16:creationId xmlns:a16="http://schemas.microsoft.com/office/drawing/2014/main" id="{8B8D26EE-FBAF-0027-1122-D85564778C9E}"/>
              </a:ext>
            </a:extLst>
          </p:cNvPr>
          <p:cNvSpPr txBox="1">
            <a:spLocks noGrp="1"/>
          </p:cNvSpPr>
          <p:nvPr>
            <p:ph type="dt" sz="half" idx="7"/>
          </p:nvPr>
        </p:nvSpPr>
        <p:spPr/>
        <p:txBody>
          <a:bodyPr/>
          <a:lstStyle>
            <a:lvl1pPr>
              <a:defRPr/>
            </a:lvl1pPr>
          </a:lstStyle>
          <a:p>
            <a:pPr lvl="0"/>
            <a:fld id="{54F2C10A-5BFF-48FE-B1BB-C4045A574384}" type="datetime1">
              <a:rPr lang="de-DE"/>
              <a:pPr lvl="0"/>
              <a:t>28.06.2024</a:t>
            </a:fld>
            <a:endParaRPr lang="de-DE"/>
          </a:p>
        </p:txBody>
      </p:sp>
      <p:sp>
        <p:nvSpPr>
          <p:cNvPr id="6" name="Fußzeilenplatzhalter 5">
            <a:extLst>
              <a:ext uri="{FF2B5EF4-FFF2-40B4-BE49-F238E27FC236}">
                <a16:creationId xmlns:a16="http://schemas.microsoft.com/office/drawing/2014/main" id="{C15835A5-77D8-441B-A9AD-2C6F8E6BF331}"/>
              </a:ext>
            </a:extLst>
          </p:cNvPr>
          <p:cNvSpPr txBox="1">
            <a:spLocks noGrp="1"/>
          </p:cNvSpPr>
          <p:nvPr>
            <p:ph type="ftr" sz="quarter" idx="9"/>
          </p:nvPr>
        </p:nvSpPr>
        <p:spPr/>
        <p:txBody>
          <a:bodyPr/>
          <a:lstStyle>
            <a:lvl1pPr>
              <a:defRPr/>
            </a:lvl1pPr>
          </a:lstStyle>
          <a:p>
            <a:pPr lvl="0"/>
            <a:endParaRPr lang="de-DE"/>
          </a:p>
        </p:txBody>
      </p:sp>
      <p:sp>
        <p:nvSpPr>
          <p:cNvPr id="7" name="Foliennummernplatzhalter 6">
            <a:extLst>
              <a:ext uri="{FF2B5EF4-FFF2-40B4-BE49-F238E27FC236}">
                <a16:creationId xmlns:a16="http://schemas.microsoft.com/office/drawing/2014/main" id="{DDA0EF45-A5B5-C5E3-3850-F61ED5378F69}"/>
              </a:ext>
            </a:extLst>
          </p:cNvPr>
          <p:cNvSpPr txBox="1">
            <a:spLocks noGrp="1"/>
          </p:cNvSpPr>
          <p:nvPr>
            <p:ph type="sldNum" sz="quarter" idx="8"/>
          </p:nvPr>
        </p:nvSpPr>
        <p:spPr/>
        <p:txBody>
          <a:bodyPr/>
          <a:lstStyle>
            <a:lvl1pPr>
              <a:defRPr/>
            </a:lvl1pPr>
          </a:lstStyle>
          <a:p>
            <a:pPr lvl="0"/>
            <a:fld id="{6EC6DB94-401B-4CCA-8940-35CA370394F6}" type="slidenum">
              <a:t>‹Nr.›</a:t>
            </a:fld>
            <a:endParaRPr lang="de-DE"/>
          </a:p>
        </p:txBody>
      </p:sp>
    </p:spTree>
    <p:extLst>
      <p:ext uri="{BB962C8B-B14F-4D97-AF65-F5344CB8AC3E}">
        <p14:creationId xmlns:p14="http://schemas.microsoft.com/office/powerpoint/2010/main" val="13573483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BDB67C85-2980-3330-BB4F-6A6D405FF665}"/>
              </a:ext>
            </a:extLst>
          </p:cNvPr>
          <p:cNvSpPr txBox="1">
            <a:spLocks noGrp="1"/>
          </p:cNvSpPr>
          <p:nvPr>
            <p:ph type="title"/>
          </p:nvPr>
        </p:nvSpPr>
        <p:spPr>
          <a:xfrm>
            <a:off x="838203" y="365129"/>
            <a:ext cx="10515600" cy="1325559"/>
          </a:xfrm>
          <a:prstGeom prst="rect">
            <a:avLst/>
          </a:prstGeom>
          <a:noFill/>
          <a:ln>
            <a:noFill/>
          </a:ln>
        </p:spPr>
        <p:txBody>
          <a:bodyPr vert="horz" wrap="square" lIns="91440" tIns="45720" rIns="91440" bIns="45720" anchor="ctr" anchorCtr="0" compatLnSpc="1">
            <a:normAutofit/>
          </a:bodyPr>
          <a:lstStyle/>
          <a:p>
            <a:pPr lvl="0"/>
            <a:r>
              <a:rPr lang="de-DE"/>
              <a:t>Mastertitelformat bearbeiten</a:t>
            </a:r>
          </a:p>
        </p:txBody>
      </p:sp>
      <p:sp>
        <p:nvSpPr>
          <p:cNvPr id="3" name="Textplatzhalter 2">
            <a:extLst>
              <a:ext uri="{FF2B5EF4-FFF2-40B4-BE49-F238E27FC236}">
                <a16:creationId xmlns:a16="http://schemas.microsoft.com/office/drawing/2014/main" id="{DD74DDD0-8572-D2AB-6E81-F59A40AFB1F8}"/>
              </a:ext>
            </a:extLst>
          </p:cNvPr>
          <p:cNvSpPr txBox="1">
            <a:spLocks noGrp="1"/>
          </p:cNvSpPr>
          <p:nvPr>
            <p:ph type="body" idx="1"/>
          </p:nvPr>
        </p:nvSpPr>
        <p:spPr>
          <a:xfrm>
            <a:off x="838203" y="1825627"/>
            <a:ext cx="10515600" cy="4351336"/>
          </a:xfrm>
          <a:prstGeom prst="rect">
            <a:avLst/>
          </a:prstGeom>
          <a:noFill/>
          <a:ln>
            <a:noFill/>
          </a:ln>
        </p:spPr>
        <p:txBody>
          <a:bodyPr vert="horz" wrap="square" lIns="91440" tIns="45720" rIns="91440" bIns="45720" anchor="t" anchorCtr="0" compatLnSpc="1">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36D02A9A-319E-D663-7FD7-14EFDD81025E}"/>
              </a:ext>
            </a:extLst>
          </p:cNvPr>
          <p:cNvSpPr txBox="1">
            <a:spLocks noGrp="1"/>
          </p:cNvSpPr>
          <p:nvPr>
            <p:ph type="dt" sz="half" idx="2"/>
          </p:nvPr>
        </p:nvSpPr>
        <p:spPr>
          <a:xfrm>
            <a:off x="8382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l"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D2169655-8848-440F-8871-2851F7AC63B4}" type="datetime1">
              <a:rPr lang="de-DE"/>
              <a:pPr lvl="0"/>
              <a:t>28.06.2024</a:t>
            </a:fld>
            <a:endParaRPr lang="de-DE"/>
          </a:p>
        </p:txBody>
      </p:sp>
      <p:sp>
        <p:nvSpPr>
          <p:cNvPr id="5" name="Fußzeilenplatzhalter 4">
            <a:extLst>
              <a:ext uri="{FF2B5EF4-FFF2-40B4-BE49-F238E27FC236}">
                <a16:creationId xmlns:a16="http://schemas.microsoft.com/office/drawing/2014/main" id="{481BB52A-7D29-85B8-5DD2-9033B67C65B5}"/>
              </a:ext>
            </a:extLst>
          </p:cNvPr>
          <p:cNvSpPr txBox="1">
            <a:spLocks noGrp="1"/>
          </p:cNvSpPr>
          <p:nvPr>
            <p:ph type="ftr" sz="quarter" idx="3"/>
          </p:nvPr>
        </p:nvSpPr>
        <p:spPr>
          <a:xfrm>
            <a:off x="4038603" y="6356351"/>
            <a:ext cx="4114800" cy="365129"/>
          </a:xfrm>
          <a:prstGeom prst="rect">
            <a:avLst/>
          </a:prstGeom>
          <a:noFill/>
          <a:ln>
            <a:noFill/>
          </a:ln>
        </p:spPr>
        <p:txBody>
          <a:bodyPr vert="horz" wrap="square" lIns="91440" tIns="45720" rIns="91440" bIns="45720" anchor="ctr" anchorCtr="1" compatLnSpc="1">
            <a:noAutofit/>
          </a:bodyPr>
          <a:lstStyle>
            <a:lvl1pPr marL="0" marR="0" lvl="0" indent="0" algn="ct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endParaRPr lang="de-DE"/>
          </a:p>
        </p:txBody>
      </p:sp>
      <p:sp>
        <p:nvSpPr>
          <p:cNvPr id="6" name="Foliennummernplatzhalter 5">
            <a:extLst>
              <a:ext uri="{FF2B5EF4-FFF2-40B4-BE49-F238E27FC236}">
                <a16:creationId xmlns:a16="http://schemas.microsoft.com/office/drawing/2014/main" id="{DCB78A84-82D3-7240-D9E3-5751BF11A50C}"/>
              </a:ext>
            </a:extLst>
          </p:cNvPr>
          <p:cNvSpPr txBox="1">
            <a:spLocks noGrp="1"/>
          </p:cNvSpPr>
          <p:nvPr>
            <p:ph type="sldNum" sz="quarter" idx="4"/>
          </p:nvPr>
        </p:nvSpPr>
        <p:spPr>
          <a:xfrm>
            <a:off x="8610603" y="6356351"/>
            <a:ext cx="2743200" cy="365129"/>
          </a:xfrm>
          <a:prstGeom prst="rect">
            <a:avLst/>
          </a:prstGeom>
          <a:noFill/>
          <a:ln>
            <a:noFill/>
          </a:ln>
        </p:spPr>
        <p:txBody>
          <a:bodyPr vert="horz" wrap="square" lIns="91440" tIns="45720" rIns="91440" bIns="45720" anchor="ctr" anchorCtr="0" compatLnSpc="1">
            <a:noAutofit/>
          </a:bodyPr>
          <a:lstStyle>
            <a:lvl1pPr marL="0" marR="0" lvl="0" indent="0" algn="r" defTabSz="914400" rtl="0" fontAlgn="auto" hangingPunct="1">
              <a:lnSpc>
                <a:spcPct val="100000"/>
              </a:lnSpc>
              <a:spcBef>
                <a:spcPts val="0"/>
              </a:spcBef>
              <a:spcAft>
                <a:spcPts val="0"/>
              </a:spcAft>
              <a:buNone/>
              <a:tabLst/>
              <a:defRPr lang="de-DE" sz="1200" b="0" i="0" u="none" strike="noStrike" kern="1200" cap="none" spc="0" baseline="0">
                <a:solidFill>
                  <a:srgbClr val="898989"/>
                </a:solidFill>
                <a:uFillTx/>
                <a:latin typeface="Calibri"/>
              </a:defRPr>
            </a:lvl1pPr>
          </a:lstStyle>
          <a:p>
            <a:pPr lvl="0"/>
            <a:fld id="{A9BF4624-5AEA-423D-9B10-D7D7D8ACADD2}" type="slidenum">
              <a:t>‹Nr.›</a:t>
            </a:fld>
            <a:endParaRPr lang="de-DE"/>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0" marR="0" lvl="0" indent="0" algn="l" defTabSz="914400" rtl="0" fontAlgn="auto" hangingPunct="1">
        <a:lnSpc>
          <a:spcPct val="90000"/>
        </a:lnSpc>
        <a:spcBef>
          <a:spcPts val="0"/>
        </a:spcBef>
        <a:spcAft>
          <a:spcPts val="0"/>
        </a:spcAft>
        <a:buNone/>
        <a:tabLst/>
        <a:defRPr lang="de-DE" sz="4400" b="0" i="0" u="none" strike="noStrike" kern="1200" cap="none" spc="0" baseline="0">
          <a:solidFill>
            <a:srgbClr val="000000"/>
          </a:solidFill>
          <a:uFillTx/>
          <a:latin typeface="Calibri Light"/>
        </a:defRPr>
      </a:lvl1pPr>
    </p:titleStyle>
    <p:bodyStyle>
      <a:lvl1pPr marL="228600" marR="0" lvl="0" indent="-228600" algn="l" defTabSz="914400" rtl="0" fontAlgn="auto" hangingPunct="1">
        <a:lnSpc>
          <a:spcPct val="90000"/>
        </a:lnSpc>
        <a:spcBef>
          <a:spcPts val="1000"/>
        </a:spcBef>
        <a:spcAft>
          <a:spcPts val="0"/>
        </a:spcAft>
        <a:buSzPct val="100000"/>
        <a:buFont typeface="Arial" pitchFamily="34"/>
        <a:buChar char="•"/>
        <a:tabLst/>
        <a:defRPr lang="de-DE" sz="2800" b="0" i="0" u="none" strike="noStrike" kern="1200" cap="none" spc="0" baseline="0">
          <a:solidFill>
            <a:srgbClr val="000000"/>
          </a:solidFill>
          <a:uFillTx/>
          <a:latin typeface="Calibri"/>
        </a:defRPr>
      </a:lvl1pPr>
      <a:lvl2pPr marL="685800" marR="0" lvl="1" indent="-228600" algn="l" defTabSz="914400" rtl="0" fontAlgn="auto" hangingPunct="1">
        <a:lnSpc>
          <a:spcPct val="90000"/>
        </a:lnSpc>
        <a:spcBef>
          <a:spcPts val="500"/>
        </a:spcBef>
        <a:spcAft>
          <a:spcPts val="0"/>
        </a:spcAft>
        <a:buSzPct val="100000"/>
        <a:buFont typeface="Arial" pitchFamily="34"/>
        <a:buChar char="•"/>
        <a:tabLst/>
        <a:defRPr lang="de-DE" sz="2400" b="0" i="0" u="none" strike="noStrike" kern="1200" cap="none" spc="0" baseline="0">
          <a:solidFill>
            <a:srgbClr val="000000"/>
          </a:solidFill>
          <a:uFillTx/>
          <a:latin typeface="Calibri"/>
        </a:defRPr>
      </a:lvl2pPr>
      <a:lvl3pPr marL="1143000" marR="0" lvl="2" indent="-228600" algn="l" defTabSz="914400" rtl="0" fontAlgn="auto" hangingPunct="1">
        <a:lnSpc>
          <a:spcPct val="90000"/>
        </a:lnSpc>
        <a:spcBef>
          <a:spcPts val="500"/>
        </a:spcBef>
        <a:spcAft>
          <a:spcPts val="0"/>
        </a:spcAft>
        <a:buSzPct val="100000"/>
        <a:buFont typeface="Arial" pitchFamily="34"/>
        <a:buChar char="•"/>
        <a:tabLst/>
        <a:defRPr lang="de-DE" sz="2000" b="0" i="0" u="none" strike="noStrike" kern="1200" cap="none" spc="0" baseline="0">
          <a:solidFill>
            <a:srgbClr val="000000"/>
          </a:solidFill>
          <a:uFillTx/>
          <a:latin typeface="Calibri"/>
        </a:defRPr>
      </a:lvl3pPr>
      <a:lvl4pPr marL="1600200" marR="0" lvl="3"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4pPr>
      <a:lvl5pPr marL="2057400" marR="0" lvl="4" indent="-228600" algn="l" defTabSz="914400" rtl="0" fontAlgn="auto" hangingPunct="1">
        <a:lnSpc>
          <a:spcPct val="90000"/>
        </a:lnSpc>
        <a:spcBef>
          <a:spcPts val="500"/>
        </a:spcBef>
        <a:spcAft>
          <a:spcPts val="0"/>
        </a:spcAft>
        <a:buSzPct val="100000"/>
        <a:buFont typeface="Arial" pitchFamily="34"/>
        <a:buChar char="•"/>
        <a:tabLst/>
        <a:defRPr lang="de-DE" sz="1800" b="0" i="0" u="none" strike="noStrike" kern="1200" cap="none" spc="0" baseline="0">
          <a:solidFill>
            <a:srgbClr val="000000"/>
          </a:solidFill>
          <a:uFillTx/>
          <a:latin typeface="Calibri"/>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28.png"/><Relationship Id="rId1" Type="http://schemas.openxmlformats.org/officeDocument/2006/relationships/slideLayout" Target="../slideLayouts/slideLayout8.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9.jpg"/></Relationships>
</file>

<file path=ppt/slides/_rels/slide12.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0.jpg"/></Relationships>
</file>

<file path=ppt/slides/_rels/slide1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1.jpg"/></Relationships>
</file>

<file path=ppt/slides/_rels/slide14.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2.jpg"/></Relationships>
</file>

<file path=ppt/slides/_rels/slide15.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jpg"/><Relationship Id="rId7"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5.png"/></Relationships>
</file>

<file path=ppt/slides/_rels/slide1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jp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2.jpg"/><Relationship Id="rId7"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44.svg"/><Relationship Id="rId4" Type="http://schemas.openxmlformats.org/officeDocument/2006/relationships/image" Target="../media/image15.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7.pn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6.sv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2.jpg"/><Relationship Id="rId10" Type="http://schemas.openxmlformats.org/officeDocument/2006/relationships/image" Target="../media/image10.svg"/><Relationship Id="rId4" Type="http://schemas.openxmlformats.org/officeDocument/2006/relationships/image" Target="../media/image4.svg"/><Relationship Id="rId9" Type="http://schemas.openxmlformats.org/officeDocument/2006/relationships/image" Target="../media/image9.png"/><Relationship Id="rId14"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21.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2.jpg"/><Relationship Id="rId4" Type="http://schemas.openxmlformats.org/officeDocument/2006/relationships/image" Target="../media/image22.jpg"/></Relationships>
</file>

<file path=ppt/slides/_rels/slide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jpg"/><Relationship Id="rId7"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17.pn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jp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1">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
        <p:nvSpPr>
          <p:cNvPr id="4" name="Stern: 5 Zacken 3">
            <a:extLst>
              <a:ext uri="{FF2B5EF4-FFF2-40B4-BE49-F238E27FC236}">
                <a16:creationId xmlns:a16="http://schemas.microsoft.com/office/drawing/2014/main" id="{2E5E8142-2E3B-A4D0-72CB-DB826D673424}"/>
              </a:ext>
            </a:extLst>
          </p:cNvPr>
          <p:cNvSpPr/>
          <p:nvPr/>
        </p:nvSpPr>
        <p:spPr>
          <a:xfrm>
            <a:off x="11973726" y="0"/>
            <a:ext cx="218049" cy="196947"/>
          </a:xfrm>
          <a:prstGeom prst="star5">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2">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EE40E5B-E093-8CA6-5D7C-335278F76A07}"/>
              </a:ext>
            </a:extLst>
          </p:cNvPr>
          <p:cNvSpPr txBox="1">
            <a:spLocks noGrp="1"/>
          </p:cNvSpPr>
          <p:nvPr>
            <p:ph type="title"/>
          </p:nvPr>
        </p:nvSpPr>
        <p:spPr/>
        <p:txBody>
          <a:bodyPr/>
          <a:lstStyle/>
          <a:p>
            <a:endParaRPr lang="de-DE"/>
          </a:p>
        </p:txBody>
      </p:sp>
      <p:pic>
        <p:nvPicPr>
          <p:cNvPr id="3" name="Inhaltsplatzhalter 5">
            <a:extLst>
              <a:ext uri="{FF2B5EF4-FFF2-40B4-BE49-F238E27FC236}">
                <a16:creationId xmlns:a16="http://schemas.microsoft.com/office/drawing/2014/main" id="{9D7A8936-445B-0C4E-2D7E-27BE925DA7A9}"/>
              </a:ext>
            </a:extLst>
          </p:cNvPr>
          <p:cNvPicPr>
            <a:picLocks noGrp="1" noChangeAspect="1"/>
          </p:cNvPicPr>
          <p:nvPr>
            <p:ph idx="1"/>
          </p:nvPr>
        </p:nvPicPr>
        <p:blipFill>
          <a:blip r:embed="rId2"/>
          <a:stretch>
            <a:fillRect/>
          </a:stretch>
        </p:blipFill>
        <p:spPr>
          <a:xfrm>
            <a:off x="5770622" y="987423"/>
            <a:ext cx="4997324" cy="4873623"/>
          </a:xfrm>
        </p:spPr>
      </p:pic>
      <p:sp>
        <p:nvSpPr>
          <p:cNvPr id="4" name="Textplatzhalter 3">
            <a:extLst>
              <a:ext uri="{FF2B5EF4-FFF2-40B4-BE49-F238E27FC236}">
                <a16:creationId xmlns:a16="http://schemas.microsoft.com/office/drawing/2014/main" id="{C4DF7492-9855-9E42-DBBA-12700FD7DA64}"/>
              </a:ext>
            </a:extLst>
          </p:cNvPr>
          <p:cNvSpPr txBox="1">
            <a:spLocks noGrp="1"/>
          </p:cNvSpPr>
          <p:nvPr>
            <p:ph type="body" idx="2"/>
          </p:nvPr>
        </p:nvSpPr>
        <p:spPr/>
        <p:txBody>
          <a:bodyPr/>
          <a:lstStyle/>
          <a:p>
            <a:endParaRPr lang="de-DE"/>
          </a:p>
        </p:txBody>
      </p:sp>
      <p:pic>
        <p:nvPicPr>
          <p:cNvPr id="5" name="Grafik 4">
            <a:extLst>
              <a:ext uri="{FF2B5EF4-FFF2-40B4-BE49-F238E27FC236}">
                <a16:creationId xmlns:a16="http://schemas.microsoft.com/office/drawing/2014/main" id="{12D80499-FE66-CE70-FCF2-1CC46AE706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091A95B6-70DA-02D8-6F36-8962C02F16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E68E4AF4-D058-99D5-7B72-D9A7BB628CD4}"/>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793772FD-F35F-CDE6-ECB5-A35B851811ED}"/>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2A882590-564D-F2A1-3B10-D0577598E6D8}"/>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51E39C9E-FD02-36A5-5C8C-A8374B528F57}"/>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C84D2ABD-21B3-D349-D136-C7A8D028325E}"/>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900FFB9-DBD6-6BE1-14E0-8BCDB03A771B}"/>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BD647A2E-358E-6D55-1D81-2E096A3604AE}"/>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959758-AD88-5098-86BF-7DAB3130A021}"/>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690714F5-7920-15C2-49B0-9807B348B6F0}"/>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5EE2FDD7-57B7-92F9-37E1-09F378784264}"/>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FF636FD5-F6EF-B42E-9263-0B7B64C48F29}"/>
              </a:ext>
            </a:extLst>
          </p:cNvPr>
          <p:cNvPicPr>
            <a:picLocks noChangeAspect="1"/>
          </p:cNvPicPr>
          <p:nvPr/>
        </p:nvPicPr>
        <p:blipFill>
          <a:blip r:embed="rId6"/>
          <a:stretch>
            <a:fillRect/>
          </a:stretch>
        </p:blipFill>
        <p:spPr>
          <a:xfrm>
            <a:off x="5190381" y="5978499"/>
            <a:ext cx="765267" cy="582269"/>
          </a:xfrm>
          <a:prstGeom prst="rect">
            <a:avLst/>
          </a:prstGeom>
        </p:spPr>
      </p:pic>
      <p:cxnSp>
        <p:nvCxnSpPr>
          <p:cNvPr id="30" name="Gerader Verbinder 29">
            <a:extLst>
              <a:ext uri="{FF2B5EF4-FFF2-40B4-BE49-F238E27FC236}">
                <a16:creationId xmlns:a16="http://schemas.microsoft.com/office/drawing/2014/main" id="{CF774B9F-35C0-46F6-A397-C25B34966E8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5EDE8708-1AC4-632D-D318-97EE1D999524}"/>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9" name="Inhaltsplatzhalter 18" descr="Eine leuchtende Glühbirne zwischen Reihen von unbeleuchteten Glühbirnen">
            <a:extLst>
              <a:ext uri="{FF2B5EF4-FFF2-40B4-BE49-F238E27FC236}">
                <a16:creationId xmlns:a16="http://schemas.microsoft.com/office/drawing/2014/main" id="{54611BA7-E380-841E-512A-5192F5BF3FBD}"/>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1825200"/>
            <a:ext cx="4680000" cy="3510000"/>
          </a:xfrm>
        </p:spPr>
      </p:pic>
      <p:cxnSp>
        <p:nvCxnSpPr>
          <p:cNvPr id="4" name="Gerader Verbinder 3">
            <a:extLst>
              <a:ext uri="{FF2B5EF4-FFF2-40B4-BE49-F238E27FC236}">
                <a16:creationId xmlns:a16="http://schemas.microsoft.com/office/drawing/2014/main" id="{09AA84C3-049E-4F61-11A6-EFCEEB20F2B7}"/>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632DBC5B-01E3-D6BB-E4AF-CE72CE28F64D}"/>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66A2DE3-BBAC-7D81-08CD-B1F3DEA824F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FF08003-C4BB-AE3F-8FF2-4AAAA30D6FF0}"/>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9" name="Gruppieren 8">
            <a:extLst>
              <a:ext uri="{FF2B5EF4-FFF2-40B4-BE49-F238E27FC236}">
                <a16:creationId xmlns:a16="http://schemas.microsoft.com/office/drawing/2014/main" id="{82FBB627-96CF-B6B1-4F94-D959D31CD41F}"/>
              </a:ext>
            </a:extLst>
          </p:cNvPr>
          <p:cNvGrpSpPr/>
          <p:nvPr/>
        </p:nvGrpSpPr>
        <p:grpSpPr>
          <a:xfrm>
            <a:off x="10019669" y="6006503"/>
            <a:ext cx="311029" cy="487345"/>
            <a:chOff x="10351524" y="3949108"/>
            <a:chExt cx="560194" cy="877756"/>
          </a:xfrm>
        </p:grpSpPr>
        <p:pic>
          <p:nvPicPr>
            <p:cNvPr id="10" name="Grafik 9">
              <a:extLst>
                <a:ext uri="{FF2B5EF4-FFF2-40B4-BE49-F238E27FC236}">
                  <a16:creationId xmlns:a16="http://schemas.microsoft.com/office/drawing/2014/main" id="{7D1FF05B-C0E3-4469-ECCC-DCE90C34215D}"/>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11" name="Grafik 10">
              <a:extLst>
                <a:ext uri="{FF2B5EF4-FFF2-40B4-BE49-F238E27FC236}">
                  <a16:creationId xmlns:a16="http://schemas.microsoft.com/office/drawing/2014/main" id="{6095C74B-A52D-7487-B6D1-A348C814C7E4}"/>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12" name="Grafik 11">
            <a:extLst>
              <a:ext uri="{FF2B5EF4-FFF2-40B4-BE49-F238E27FC236}">
                <a16:creationId xmlns:a16="http://schemas.microsoft.com/office/drawing/2014/main" id="{9EBE58D1-DA40-248C-5BC8-61B0893EDC82}"/>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13" name="Grafik 12">
            <a:extLst>
              <a:ext uri="{FF2B5EF4-FFF2-40B4-BE49-F238E27FC236}">
                <a16:creationId xmlns:a16="http://schemas.microsoft.com/office/drawing/2014/main" id="{4F7636EB-8E94-F98B-A47A-3FBA53D6996B}"/>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14" name="Grafik 13">
            <a:extLst>
              <a:ext uri="{FF2B5EF4-FFF2-40B4-BE49-F238E27FC236}">
                <a16:creationId xmlns:a16="http://schemas.microsoft.com/office/drawing/2014/main" id="{C1E6963B-0F7E-E4E5-7068-D424CDDBBCEF}"/>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15" name="Grafik 14">
            <a:extLst>
              <a:ext uri="{FF2B5EF4-FFF2-40B4-BE49-F238E27FC236}">
                <a16:creationId xmlns:a16="http://schemas.microsoft.com/office/drawing/2014/main" id="{0074E458-35D3-4E2D-373C-A1A25CB08AFF}"/>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16" name="Grafik 15">
            <a:extLst>
              <a:ext uri="{FF2B5EF4-FFF2-40B4-BE49-F238E27FC236}">
                <a16:creationId xmlns:a16="http://schemas.microsoft.com/office/drawing/2014/main" id="{4F9B1B27-F824-8EC2-2C19-015C00ABB073}"/>
              </a:ext>
            </a:extLst>
          </p:cNvPr>
          <p:cNvPicPr>
            <a:picLocks noChangeAspect="1"/>
          </p:cNvPicPr>
          <p:nvPr/>
        </p:nvPicPr>
        <p:blipFill>
          <a:blip r:embed="rId7"/>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28D35F24-3234-551E-F354-65F1B4674D25}"/>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A75692F-7AF7-1177-DABA-C3694D2340ED}"/>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8836596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Nahaufnahme eines weißen und gelben Holzlineals">
            <a:extLst>
              <a:ext uri="{FF2B5EF4-FFF2-40B4-BE49-F238E27FC236}">
                <a16:creationId xmlns:a16="http://schemas.microsoft.com/office/drawing/2014/main" id="{73087FAE-5117-2A34-8A6D-7D84BA08D730}"/>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1825200"/>
            <a:ext cx="4680000" cy="3510000"/>
          </a:xfrm>
        </p:spPr>
      </p:pic>
      <p:cxnSp>
        <p:nvCxnSpPr>
          <p:cNvPr id="4" name="Gerader Verbinder 3">
            <a:extLst>
              <a:ext uri="{FF2B5EF4-FFF2-40B4-BE49-F238E27FC236}">
                <a16:creationId xmlns:a16="http://schemas.microsoft.com/office/drawing/2014/main" id="{6F1C0B89-2ECD-F13A-CD3C-2EDC02B1B136}"/>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EE5A9176-CC7A-05AC-7701-CD3C857C6A2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41E21D85-7B83-F4BF-CDA5-44E0D480FD93}"/>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290B0716-AD6C-12B7-2908-4AC49491C673}"/>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1F65C82-09AC-AE13-BEBF-14C03977C0FA}"/>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BD80D22A-06F0-20A2-A888-FD1ED9A3B4CC}"/>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34599253-3DD9-C13F-5F9C-31115AAF6E17}"/>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334DF049-BD00-B3BA-D5FB-A33665422046}"/>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E36F2520-6F96-1EA3-AD8A-3A3059E24BF8}"/>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96260EA0-D2B8-BCAD-E3DB-D0EF212040D6}"/>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89E55108-809E-BB70-6F66-13AE46C399CF}"/>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72947358-F0CC-C9DF-4D4C-0C2B4672037A}"/>
              </a:ext>
            </a:extLst>
          </p:cNvPr>
          <p:cNvPicPr>
            <a:picLocks noChangeAspect="1"/>
          </p:cNvPicPr>
          <p:nvPr/>
        </p:nvPicPr>
        <p:blipFill>
          <a:blip r:embed="rId7"/>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64706414-B7FC-C90F-CB14-126F752AB48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1E6E3DD1-5C32-7653-BBA9-4289A280944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40056118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9" name="Inhaltsplatzhalter 8" descr="Hände, die sich gegenseitig halten">
            <a:extLst>
              <a:ext uri="{FF2B5EF4-FFF2-40B4-BE49-F238E27FC236}">
                <a16:creationId xmlns:a16="http://schemas.microsoft.com/office/drawing/2014/main" id="{758B0132-61B6-D755-9786-540D43DB80AC}"/>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198" y="1825200"/>
            <a:ext cx="4680000" cy="3363702"/>
          </a:xfrm>
        </p:spPr>
      </p:pic>
      <p:cxnSp>
        <p:nvCxnSpPr>
          <p:cNvPr id="4" name="Gerader Verbinder 3">
            <a:extLst>
              <a:ext uri="{FF2B5EF4-FFF2-40B4-BE49-F238E27FC236}">
                <a16:creationId xmlns:a16="http://schemas.microsoft.com/office/drawing/2014/main" id="{07E83DEC-8DEB-6ABC-6E34-8B9F80FCE00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07F48BD6-9E19-CDAB-A1A5-20100F52EFD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7D54DF33-20ED-960E-5F2E-BB4EA9AA9451}"/>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8" name="Grafik 7">
            <a:extLst>
              <a:ext uri="{FF2B5EF4-FFF2-40B4-BE49-F238E27FC236}">
                <a16:creationId xmlns:a16="http://schemas.microsoft.com/office/drawing/2014/main" id="{567FE841-4B2F-8EB0-5075-A51E23D72B53}"/>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5D7980F6-AFE5-7BE2-EBAA-2069DD6BFD02}"/>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76D481D8-1213-CB8C-520C-39DAB6CE777F}"/>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CBE3F492-6A30-F119-48E3-202312BD6B1E}"/>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D5689A78-6690-32DE-858C-52F8F4C093AD}"/>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5FB91902-3ED6-1A2E-FAB6-B47850BB5AF9}"/>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36176E3D-31E6-C1B4-6ED1-883591B496B0}"/>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4595716-DF7D-4C51-B3D2-9F1580D31301}"/>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0DBE8FDA-13AE-210B-79A6-D2B97579F6C5}"/>
              </a:ext>
            </a:extLst>
          </p:cNvPr>
          <p:cNvPicPr>
            <a:picLocks noChangeAspect="1"/>
          </p:cNvPicPr>
          <p:nvPr/>
        </p:nvPicPr>
        <p:blipFill>
          <a:blip r:embed="rId7"/>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4419C027-9EE6-BDCB-E5E2-E2B97FF5FF20}"/>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807DB40-85A3-463C-72E8-E67A33BC3FE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619848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8" name="Inhaltsplatzhalter 7" descr="Auf eine interessante Felsformation zuführende Fahrbahn">
            <a:extLst>
              <a:ext uri="{FF2B5EF4-FFF2-40B4-BE49-F238E27FC236}">
                <a16:creationId xmlns:a16="http://schemas.microsoft.com/office/drawing/2014/main" id="{5EBB62FB-95CB-F619-ACE9-C8894BC6C585}"/>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199" y="1825099"/>
            <a:ext cx="4680000" cy="3123806"/>
          </a:xfrm>
        </p:spPr>
      </p:pic>
      <p:cxnSp>
        <p:nvCxnSpPr>
          <p:cNvPr id="4" name="Gerader Verbinder 3">
            <a:extLst>
              <a:ext uri="{FF2B5EF4-FFF2-40B4-BE49-F238E27FC236}">
                <a16:creationId xmlns:a16="http://schemas.microsoft.com/office/drawing/2014/main" id="{307689EA-DC7D-C461-8C0C-F4695449E2B9}"/>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 name="Gerader Verbinder 5">
            <a:extLst>
              <a:ext uri="{FF2B5EF4-FFF2-40B4-BE49-F238E27FC236}">
                <a16:creationId xmlns:a16="http://schemas.microsoft.com/office/drawing/2014/main" id="{5A52272E-7CA2-20EC-B34F-ED1BE477D3A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C5936BE0-954A-C32D-656E-C8F59B010682}"/>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04C50D8E-68C5-B4B3-A194-403890AD6653}"/>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10" name="Gruppieren 9">
            <a:extLst>
              <a:ext uri="{FF2B5EF4-FFF2-40B4-BE49-F238E27FC236}">
                <a16:creationId xmlns:a16="http://schemas.microsoft.com/office/drawing/2014/main" id="{A36A6E15-9DB2-4A05-98B5-D8A5F7E1DB79}"/>
              </a:ext>
            </a:extLst>
          </p:cNvPr>
          <p:cNvGrpSpPr/>
          <p:nvPr/>
        </p:nvGrpSpPr>
        <p:grpSpPr>
          <a:xfrm>
            <a:off x="10019669" y="6006503"/>
            <a:ext cx="311029" cy="487345"/>
            <a:chOff x="10351524" y="3949108"/>
            <a:chExt cx="560194" cy="877756"/>
          </a:xfrm>
        </p:grpSpPr>
        <p:pic>
          <p:nvPicPr>
            <p:cNvPr id="11" name="Grafik 10">
              <a:extLst>
                <a:ext uri="{FF2B5EF4-FFF2-40B4-BE49-F238E27FC236}">
                  <a16:creationId xmlns:a16="http://schemas.microsoft.com/office/drawing/2014/main" id="{D33A77FA-151A-54E4-B6F8-DB2593680C70}"/>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12" name="Grafik 11">
              <a:extLst>
                <a:ext uri="{FF2B5EF4-FFF2-40B4-BE49-F238E27FC236}">
                  <a16:creationId xmlns:a16="http://schemas.microsoft.com/office/drawing/2014/main" id="{54FF9B00-81A2-12FA-6872-F25EE6035155}"/>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13" name="Grafik 12">
            <a:extLst>
              <a:ext uri="{FF2B5EF4-FFF2-40B4-BE49-F238E27FC236}">
                <a16:creationId xmlns:a16="http://schemas.microsoft.com/office/drawing/2014/main" id="{B4629617-CF75-5FF8-FDA0-BF731CB81DC7}"/>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14" name="Grafik 13">
            <a:extLst>
              <a:ext uri="{FF2B5EF4-FFF2-40B4-BE49-F238E27FC236}">
                <a16:creationId xmlns:a16="http://schemas.microsoft.com/office/drawing/2014/main" id="{9E0EF625-AE53-CB7D-0AA2-81D072E94A81}"/>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15" name="Grafik 14">
            <a:extLst>
              <a:ext uri="{FF2B5EF4-FFF2-40B4-BE49-F238E27FC236}">
                <a16:creationId xmlns:a16="http://schemas.microsoft.com/office/drawing/2014/main" id="{1D36B06C-DB06-6FE5-1B3D-C710D654DEB3}"/>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16" name="Grafik 15">
            <a:extLst>
              <a:ext uri="{FF2B5EF4-FFF2-40B4-BE49-F238E27FC236}">
                <a16:creationId xmlns:a16="http://schemas.microsoft.com/office/drawing/2014/main" id="{6D8FC83C-0759-5DCF-9A1A-FF76182E7B1A}"/>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17" name="Grafik 16">
            <a:extLst>
              <a:ext uri="{FF2B5EF4-FFF2-40B4-BE49-F238E27FC236}">
                <a16:creationId xmlns:a16="http://schemas.microsoft.com/office/drawing/2014/main" id="{3E52533E-6813-82EB-E177-F9FF67752AB6}"/>
              </a:ext>
            </a:extLst>
          </p:cNvPr>
          <p:cNvPicPr>
            <a:picLocks noChangeAspect="1"/>
          </p:cNvPicPr>
          <p:nvPr/>
        </p:nvPicPr>
        <p:blipFill>
          <a:blip r:embed="rId7"/>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3570E667-3CEC-180E-B6C9-7773E3F682EC}"/>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22258744-A5CF-36E5-8B5E-BE1F2F5EF08A}"/>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5882533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5303AE9-618F-C1C7-DBC5-E350E8DE058C}"/>
              </a:ext>
            </a:extLst>
          </p:cNvPr>
          <p:cNvSpPr txBox="1">
            <a:spLocks noGrp="1"/>
          </p:cNvSpPr>
          <p:nvPr>
            <p:ph type="title"/>
          </p:nvPr>
        </p:nvSpPr>
        <p:spPr/>
        <p:txBody>
          <a:bodyPr>
            <a:normAutofit/>
          </a:bodyPr>
          <a:lstStyle/>
          <a:p>
            <a:pPr lvl="0"/>
            <a:r>
              <a:rPr lang="de-DE" sz="4000" b="1" dirty="0"/>
              <a:t>ZIELSETZUNG</a:t>
            </a:r>
            <a:endParaRPr lang="de-DE" sz="4000" dirty="0"/>
          </a:p>
        </p:txBody>
      </p:sp>
      <p:sp>
        <p:nvSpPr>
          <p:cNvPr id="3" name="Inhaltsplatzhalter 2">
            <a:extLst>
              <a:ext uri="{FF2B5EF4-FFF2-40B4-BE49-F238E27FC236}">
                <a16:creationId xmlns:a16="http://schemas.microsoft.com/office/drawing/2014/main" id="{F8F596DB-1E30-CA4A-D54A-26BD6533CFB8}"/>
              </a:ext>
            </a:extLst>
          </p:cNvPr>
          <p:cNvSpPr txBox="1">
            <a:spLocks noGrp="1"/>
          </p:cNvSpPr>
          <p:nvPr>
            <p:ph idx="1"/>
          </p:nvPr>
        </p:nvSpPr>
        <p:spPr/>
        <p:txBody>
          <a:bodyPr/>
          <a:lstStyle/>
          <a:p>
            <a:pPr marL="0" lvl="0" indent="0">
              <a:buNone/>
            </a:pPr>
            <a:r>
              <a:rPr lang="de-DE" dirty="0">
                <a:solidFill>
                  <a:srgbClr val="FF0000"/>
                </a:solidFill>
              </a:rPr>
              <a:t>S</a:t>
            </a:r>
            <a:r>
              <a:rPr lang="de-DE" dirty="0"/>
              <a:t>pezifisch</a:t>
            </a:r>
          </a:p>
          <a:p>
            <a:pPr marL="0" lvl="0" indent="0">
              <a:buNone/>
            </a:pPr>
            <a:r>
              <a:rPr lang="de-DE" dirty="0">
                <a:solidFill>
                  <a:srgbClr val="FF0000"/>
                </a:solidFill>
              </a:rPr>
              <a:t>M</a:t>
            </a:r>
            <a:r>
              <a:rPr lang="de-DE" dirty="0"/>
              <a:t>essbar</a:t>
            </a:r>
          </a:p>
          <a:p>
            <a:pPr marL="0" indent="0">
              <a:buNone/>
            </a:pPr>
            <a:r>
              <a:rPr lang="de-DE" dirty="0">
                <a:solidFill>
                  <a:srgbClr val="FF0000"/>
                </a:solidFill>
              </a:rPr>
              <a:t>A</a:t>
            </a:r>
            <a:r>
              <a:rPr lang="de-DE" dirty="0"/>
              <a:t>kzeptiert</a:t>
            </a:r>
          </a:p>
          <a:p>
            <a:pPr marL="0" indent="0">
              <a:buNone/>
            </a:pPr>
            <a:r>
              <a:rPr lang="de-DE" dirty="0">
                <a:solidFill>
                  <a:srgbClr val="FF0000"/>
                </a:solidFill>
              </a:rPr>
              <a:t>R</a:t>
            </a:r>
            <a:r>
              <a:rPr lang="de-DE" dirty="0"/>
              <a:t>ealistisch</a:t>
            </a:r>
          </a:p>
          <a:p>
            <a:pPr marL="0" indent="0">
              <a:buNone/>
            </a:pPr>
            <a:r>
              <a:rPr lang="de-DE" dirty="0">
                <a:solidFill>
                  <a:srgbClr val="FF0000"/>
                </a:solidFill>
              </a:rPr>
              <a:t>T</a:t>
            </a:r>
            <a:r>
              <a:rPr lang="de-DE" dirty="0"/>
              <a:t>ime Bound</a:t>
            </a:r>
          </a:p>
        </p:txBody>
      </p:sp>
      <p:pic>
        <p:nvPicPr>
          <p:cNvPr id="5" name="Grafik 4">
            <a:extLst>
              <a:ext uri="{FF2B5EF4-FFF2-40B4-BE49-F238E27FC236}">
                <a16:creationId xmlns:a16="http://schemas.microsoft.com/office/drawing/2014/main" id="{2933AB15-A2C7-2058-3FB7-DC42EBC97C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11" name="Inhaltsplatzhalter 10">
            <a:extLst>
              <a:ext uri="{FF2B5EF4-FFF2-40B4-BE49-F238E27FC236}">
                <a16:creationId xmlns:a16="http://schemas.microsoft.com/office/drawing/2014/main" id="{CCD26B2E-6A1F-370B-54A7-38CD65916BF4}"/>
              </a:ext>
            </a:extLst>
          </p:cNvPr>
          <p:cNvPicPr>
            <a:picLocks noGrp="1" noChangeAspect="1"/>
          </p:cNvPicPr>
          <p:nvPr>
            <p:ph idx="2"/>
          </p:nvPr>
        </p:nvPicPr>
        <p:blipFill>
          <a:blip r:embed="rId4"/>
          <a:stretch>
            <a:fillRect/>
          </a:stretch>
        </p:blipFill>
        <p:spPr>
          <a:xfrm>
            <a:off x="6729689" y="2359893"/>
            <a:ext cx="3391373" cy="2438740"/>
          </a:xfrm>
        </p:spPr>
      </p:pic>
      <p:cxnSp>
        <p:nvCxnSpPr>
          <p:cNvPr id="18" name="Gerader Verbinder 17">
            <a:extLst>
              <a:ext uri="{FF2B5EF4-FFF2-40B4-BE49-F238E27FC236}">
                <a16:creationId xmlns:a16="http://schemas.microsoft.com/office/drawing/2014/main" id="{A0C449F2-8C33-42CF-0526-B0772C48724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63CD07D7-C9D6-9A6E-173D-0AB3DD705872}"/>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388E4F87-EFC7-6E53-D67E-7A18D69CCE4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ADCB28A9-45E0-7B57-9BB9-9640CD1315E2}"/>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F3554542-2FAB-A729-5259-7AD3CA6C13A6}"/>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83794A4A-9FCB-D7EE-6FE7-DB1B603CC085}"/>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D8DE844B-6069-AAE5-EAA6-DE5C8BF9E60C}"/>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579F6036-DE87-88A2-8B63-34966304276F}"/>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70EB90CC-301E-DADE-0E53-0BF2C730F17B}"/>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30568D71-1C3A-5A63-58F9-CEEF23A95585}"/>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E78ADA8F-DAD6-0A60-203A-24D6F6B27B0C}"/>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EA01407A-1FA3-28E2-D512-C867704BA9FB}"/>
              </a:ext>
            </a:extLst>
          </p:cNvPr>
          <p:cNvPicPr>
            <a:picLocks noChangeAspect="1"/>
          </p:cNvPicPr>
          <p:nvPr/>
        </p:nvPicPr>
        <p:blipFill>
          <a:blip r:embed="rId7"/>
          <a:stretch>
            <a:fillRect/>
          </a:stretch>
        </p:blipFill>
        <p:spPr>
          <a:xfrm>
            <a:off x="5875506" y="5958063"/>
            <a:ext cx="765267" cy="582269"/>
          </a:xfrm>
          <a:prstGeom prst="rect">
            <a:avLst/>
          </a:prstGeom>
        </p:spPr>
      </p:pic>
      <p:cxnSp>
        <p:nvCxnSpPr>
          <p:cNvPr id="30" name="Gerader Verbinder 29">
            <a:extLst>
              <a:ext uri="{FF2B5EF4-FFF2-40B4-BE49-F238E27FC236}">
                <a16:creationId xmlns:a16="http://schemas.microsoft.com/office/drawing/2014/main" id="{8AF031FB-A553-6C51-0BA9-30725EB428D7}"/>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F6F90513-6307-EB07-D3C2-FD697A021DF3}"/>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31319619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3">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PLANUNG</a:t>
            </a:r>
          </a:p>
        </p:txBody>
      </p:sp>
      <p:pic>
        <p:nvPicPr>
          <p:cNvPr id="3" name="Inhaltsplatzhalter 5">
            <a:extLst>
              <a:ext uri="{FF2B5EF4-FFF2-40B4-BE49-F238E27FC236}">
                <a16:creationId xmlns:a16="http://schemas.microsoft.com/office/drawing/2014/main" id="{5CCC5B29-8414-A411-5948-4B417584CA75}"/>
              </a:ext>
            </a:extLst>
          </p:cNvPr>
          <p:cNvPicPr>
            <a:picLocks noGrp="1" noChangeAspect="1"/>
          </p:cNvPicPr>
          <p:nvPr>
            <p:ph idx="1"/>
          </p:nvPr>
        </p:nvPicPr>
        <p:blipFill>
          <a:blip r:embed="rId3"/>
          <a:stretch>
            <a:fillRect/>
          </a:stretch>
        </p:blipFill>
        <p:spPr>
          <a:xfrm>
            <a:off x="838203" y="2292848"/>
            <a:ext cx="5181603" cy="3416893"/>
          </a:xfrm>
        </p:spPr>
      </p:pic>
      <p:sp>
        <p:nvSpPr>
          <p:cNvPr id="4" name="Inhaltsplatzhalter 3">
            <a:extLst>
              <a:ext uri="{FF2B5EF4-FFF2-40B4-BE49-F238E27FC236}">
                <a16:creationId xmlns:a16="http://schemas.microsoft.com/office/drawing/2014/main" id="{714A3D84-C65E-9B9D-D390-4A9C348089FE}"/>
              </a:ext>
            </a:extLst>
          </p:cNvPr>
          <p:cNvSpPr txBox="1">
            <a:spLocks noGrp="1"/>
          </p:cNvSpPr>
          <p:nvPr>
            <p:ph idx="2"/>
          </p:nvPr>
        </p:nvSpPr>
        <p:spPr/>
        <p:txBody>
          <a:bodyPr/>
          <a:lstStyle/>
          <a:p>
            <a:r>
              <a:rPr lang="de-DE" dirty="0"/>
              <a:t>Zielplattfort</a:t>
            </a:r>
          </a:p>
          <a:p>
            <a:r>
              <a:rPr lang="de-DE" dirty="0"/>
              <a:t>Architektur und Nutzwertanalyse</a:t>
            </a:r>
          </a:p>
          <a:p>
            <a:r>
              <a:rPr lang="de-DE" dirty="0"/>
              <a:t>GUI</a:t>
            </a:r>
          </a:p>
          <a:p>
            <a:r>
              <a:rPr lang="de-DE" dirty="0"/>
              <a:t>Datenmodell</a:t>
            </a:r>
          </a:p>
          <a:p>
            <a:r>
              <a:rPr lang="de-DE" dirty="0"/>
              <a:t>Geschäftslogik</a:t>
            </a:r>
          </a:p>
          <a:p>
            <a:r>
              <a:rPr lang="de-DE" dirty="0"/>
              <a:t>QA</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5"/>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5"/>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6"/>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5"/>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5"/>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5"/>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5"/>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7"/>
          <a:stretch>
            <a:fillRect/>
          </a:stretch>
        </p:blipFill>
        <p:spPr>
          <a:xfrm>
            <a:off x="6817179" y="5958063"/>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8" name="Inhaltsplatzhalter 7">
            <a:extLst>
              <a:ext uri="{FF2B5EF4-FFF2-40B4-BE49-F238E27FC236}">
                <a16:creationId xmlns:a16="http://schemas.microsoft.com/office/drawing/2014/main" id="{90EB02EF-9EC1-AD2B-D7DD-868B239EC9FE}"/>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2266071" y="1337904"/>
            <a:ext cx="7659858" cy="4182192"/>
          </a:xfrm>
          <a:prstGeom prst="rect">
            <a:avLst/>
          </a:prstGeom>
        </p:spPr>
      </p:pic>
      <p:sp>
        <p:nvSpPr>
          <p:cNvPr id="9" name="Pfeil: nach links 8">
            <a:extLst>
              <a:ext uri="{FF2B5EF4-FFF2-40B4-BE49-F238E27FC236}">
                <a16:creationId xmlns:a16="http://schemas.microsoft.com/office/drawing/2014/main" id="{165236C1-CF95-B2F9-DB3B-D2F25607CDCA}"/>
              </a:ext>
            </a:extLst>
          </p:cNvPr>
          <p:cNvSpPr/>
          <p:nvPr/>
        </p:nvSpPr>
        <p:spPr>
          <a:xfrm>
            <a:off x="7850796" y="4764566"/>
            <a:ext cx="636059" cy="289100"/>
          </a:xfrm>
          <a:prstGeom prst="leftArrow">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57704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righ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de-DE" sz="4000" b="1" dirty="0"/>
              <a:t>IMPLEMENTIERUNG</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7621132" y="597044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7" name="Grafik 6">
            <a:extLst>
              <a:ext uri="{FF2B5EF4-FFF2-40B4-BE49-F238E27FC236}">
                <a16:creationId xmlns:a16="http://schemas.microsoft.com/office/drawing/2014/main" id="{F2B27827-1E06-534E-A0B6-1C45A8E06448}"/>
              </a:ext>
            </a:extLst>
          </p:cNvPr>
          <p:cNvPicPr>
            <a:picLocks noChangeAspect="1"/>
          </p:cNvPicPr>
          <p:nvPr/>
        </p:nvPicPr>
        <p:blipFill>
          <a:blip r:embed="rId7"/>
          <a:stretch>
            <a:fillRect/>
          </a:stretch>
        </p:blipFill>
        <p:spPr>
          <a:xfrm>
            <a:off x="6752491" y="2839359"/>
            <a:ext cx="4453999" cy="2353453"/>
          </a:xfrm>
          <a:prstGeom prst="rect">
            <a:avLst/>
          </a:prstGeom>
        </p:spPr>
      </p:pic>
      <p:pic>
        <p:nvPicPr>
          <p:cNvPr id="14" name="Grafik 13">
            <a:extLst>
              <a:ext uri="{FF2B5EF4-FFF2-40B4-BE49-F238E27FC236}">
                <a16:creationId xmlns:a16="http://schemas.microsoft.com/office/drawing/2014/main" id="{C82A8D89-92BB-D303-33D6-A56BAA24DB26}"/>
              </a:ext>
            </a:extLst>
          </p:cNvPr>
          <p:cNvPicPr>
            <a:picLocks noChangeAspect="1"/>
          </p:cNvPicPr>
          <p:nvPr/>
        </p:nvPicPr>
        <p:blipFill>
          <a:blip r:embed="rId8"/>
          <a:stretch>
            <a:fillRect/>
          </a:stretch>
        </p:blipFill>
        <p:spPr>
          <a:xfrm>
            <a:off x="5527323" y="1316385"/>
            <a:ext cx="934151" cy="1124240"/>
          </a:xfrm>
          <a:prstGeom prst="rect">
            <a:avLst/>
          </a:prstGeom>
        </p:spPr>
      </p:pic>
      <p:pic>
        <p:nvPicPr>
          <p:cNvPr id="15" name="Grafik 14">
            <a:extLst>
              <a:ext uri="{FF2B5EF4-FFF2-40B4-BE49-F238E27FC236}">
                <a16:creationId xmlns:a16="http://schemas.microsoft.com/office/drawing/2014/main" id="{25468BB6-68A7-6C64-C21C-40CC10393E06}"/>
              </a:ext>
            </a:extLst>
          </p:cNvPr>
          <p:cNvPicPr>
            <a:picLocks noChangeAspect="1"/>
          </p:cNvPicPr>
          <p:nvPr/>
        </p:nvPicPr>
        <p:blipFill>
          <a:blip r:embed="rId9"/>
          <a:stretch>
            <a:fillRect/>
          </a:stretch>
        </p:blipFill>
        <p:spPr>
          <a:xfrm>
            <a:off x="1064461" y="3014743"/>
            <a:ext cx="4733607" cy="2178071"/>
          </a:xfrm>
          <a:prstGeom prst="rect">
            <a:avLst/>
          </a:prstGeom>
        </p:spPr>
      </p:pic>
      <p:sp>
        <p:nvSpPr>
          <p:cNvPr id="16" name="Pfeil: nach rechts 15">
            <a:extLst>
              <a:ext uri="{FF2B5EF4-FFF2-40B4-BE49-F238E27FC236}">
                <a16:creationId xmlns:a16="http://schemas.microsoft.com/office/drawing/2014/main" id="{17D28957-5AB3-4746-9C2D-B680BBE5723F}"/>
              </a:ext>
            </a:extLst>
          </p:cNvPr>
          <p:cNvSpPr/>
          <p:nvPr/>
        </p:nvSpPr>
        <p:spPr>
          <a:xfrm rot="12417823">
            <a:off x="6739944" y="2237645"/>
            <a:ext cx="1154278" cy="2258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Pfeil: nach rechts 16">
            <a:extLst>
              <a:ext uri="{FF2B5EF4-FFF2-40B4-BE49-F238E27FC236}">
                <a16:creationId xmlns:a16="http://schemas.microsoft.com/office/drawing/2014/main" id="{084C7D96-95F0-30D0-C706-A6420E3DE197}"/>
              </a:ext>
            </a:extLst>
          </p:cNvPr>
          <p:cNvSpPr/>
          <p:nvPr/>
        </p:nvSpPr>
        <p:spPr>
          <a:xfrm rot="8837745">
            <a:off x="4017594" y="2250738"/>
            <a:ext cx="1154278" cy="225891"/>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7454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it-IT" sz="4000" b="1" dirty="0"/>
              <a:t>S</a:t>
            </a:r>
            <a:r>
              <a:rPr lang="de-DE" sz="4000" b="1" dirty="0"/>
              <a:t>OLL-IST VERGLEICH</a:t>
            </a:r>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8423512" y="5979862"/>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Inhaltsplatzhalter 3">
            <a:extLst>
              <a:ext uri="{FF2B5EF4-FFF2-40B4-BE49-F238E27FC236}">
                <a16:creationId xmlns:a16="http://schemas.microsoft.com/office/drawing/2014/main" id="{A198F193-6748-3430-5AA4-F3964A6655D1}"/>
              </a:ext>
            </a:extLst>
          </p:cNvPr>
          <p:cNvSpPr>
            <a:spLocks noGrp="1"/>
          </p:cNvSpPr>
          <p:nvPr>
            <p:ph idx="2"/>
          </p:nvPr>
        </p:nvSpPr>
        <p:spPr/>
        <p:txBody>
          <a:bodyPr>
            <a:normAutofit/>
          </a:bodyPr>
          <a:lstStyle/>
          <a:p>
            <a:pPr marL="0" indent="0">
              <a:buNone/>
            </a:pPr>
            <a:endParaRPr lang="de-DE" sz="6600" dirty="0"/>
          </a:p>
          <a:p>
            <a:pPr marL="0" indent="0">
              <a:buNone/>
            </a:pPr>
            <a:endParaRPr lang="de-DE" sz="6600" dirty="0"/>
          </a:p>
          <a:p>
            <a:pPr marL="0" indent="0">
              <a:buNone/>
            </a:pPr>
            <a:r>
              <a:rPr lang="de-DE" sz="6600" dirty="0"/>
              <a:t>   </a:t>
            </a:r>
          </a:p>
        </p:txBody>
      </p:sp>
      <p:pic>
        <p:nvPicPr>
          <p:cNvPr id="9" name="Grafik 8">
            <a:extLst>
              <a:ext uri="{FF2B5EF4-FFF2-40B4-BE49-F238E27FC236}">
                <a16:creationId xmlns:a16="http://schemas.microsoft.com/office/drawing/2014/main" id="{0ADFCC54-D14B-6B11-BB26-0A289DD32574}"/>
              </a:ext>
            </a:extLst>
          </p:cNvPr>
          <p:cNvPicPr>
            <a:picLocks noChangeAspect="1"/>
          </p:cNvPicPr>
          <p:nvPr/>
        </p:nvPicPr>
        <p:blipFill>
          <a:blip r:embed="rId7"/>
          <a:stretch>
            <a:fillRect/>
          </a:stretch>
        </p:blipFill>
        <p:spPr>
          <a:xfrm>
            <a:off x="294465" y="2507914"/>
            <a:ext cx="5801535" cy="2419688"/>
          </a:xfrm>
          <a:prstGeom prst="rect">
            <a:avLst/>
          </a:prstGeom>
        </p:spPr>
      </p:pic>
      <p:pic>
        <p:nvPicPr>
          <p:cNvPr id="11" name="Grafik 10">
            <a:extLst>
              <a:ext uri="{FF2B5EF4-FFF2-40B4-BE49-F238E27FC236}">
                <a16:creationId xmlns:a16="http://schemas.microsoft.com/office/drawing/2014/main" id="{3A590193-282C-F83C-665F-45A8F89D6ED7}"/>
              </a:ext>
            </a:extLst>
          </p:cNvPr>
          <p:cNvPicPr>
            <a:picLocks noChangeAspect="1"/>
          </p:cNvPicPr>
          <p:nvPr/>
        </p:nvPicPr>
        <p:blipFill>
          <a:blip r:embed="rId8"/>
          <a:stretch>
            <a:fillRect/>
          </a:stretch>
        </p:blipFill>
        <p:spPr>
          <a:xfrm>
            <a:off x="6172200" y="1863915"/>
            <a:ext cx="4610743" cy="1524213"/>
          </a:xfrm>
          <a:prstGeom prst="rect">
            <a:avLst/>
          </a:prstGeom>
        </p:spPr>
      </p:pic>
      <p:pic>
        <p:nvPicPr>
          <p:cNvPr id="13" name="Grafik 12">
            <a:extLst>
              <a:ext uri="{FF2B5EF4-FFF2-40B4-BE49-F238E27FC236}">
                <a16:creationId xmlns:a16="http://schemas.microsoft.com/office/drawing/2014/main" id="{A68F27D6-F06F-C8E7-3D22-026B82051D38}"/>
              </a:ext>
            </a:extLst>
          </p:cNvPr>
          <p:cNvPicPr>
            <a:picLocks noChangeAspect="1"/>
          </p:cNvPicPr>
          <p:nvPr/>
        </p:nvPicPr>
        <p:blipFill>
          <a:blip r:embed="rId9"/>
          <a:stretch>
            <a:fillRect/>
          </a:stretch>
        </p:blipFill>
        <p:spPr>
          <a:xfrm>
            <a:off x="6445251" y="3580706"/>
            <a:ext cx="4439270" cy="1371791"/>
          </a:xfrm>
          <a:prstGeom prst="rect">
            <a:avLst/>
          </a:prstGeom>
        </p:spPr>
      </p:pic>
    </p:spTree>
    <p:extLst>
      <p:ext uri="{BB962C8B-B14F-4D97-AF65-F5344CB8AC3E}">
        <p14:creationId xmlns:p14="http://schemas.microsoft.com/office/powerpoint/2010/main" val="2766899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endParaRPr lang="de-DE" dirty="0"/>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p:txBody>
          <a:bodyPr>
            <a:normAutofit/>
          </a:bodyPr>
          <a:lstStyle/>
          <a:p>
            <a:pPr lvl="0"/>
            <a:endParaRPr lang="de-DE" dirty="0"/>
          </a:p>
        </p:txBody>
      </p:sp>
      <p:pic>
        <p:nvPicPr>
          <p:cNvPr id="6" name="Grafik 5" descr="Sonnenbeschienene Bucht mit Wasser">
            <a:extLst>
              <a:ext uri="{FF2B5EF4-FFF2-40B4-BE49-F238E27FC236}">
                <a16:creationId xmlns:a16="http://schemas.microsoft.com/office/drawing/2014/main" id="{6EC2BCB2-A748-2803-218A-DB81BBA20B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4" y="0"/>
            <a:ext cx="12191551" cy="6858000"/>
          </a:xfrm>
          <a:prstGeom prst="rect">
            <a:avLst/>
          </a:prstGeom>
        </p:spPr>
      </p:pic>
    </p:spTree>
    <p:extLst>
      <p:ext uri="{BB962C8B-B14F-4D97-AF65-F5344CB8AC3E}">
        <p14:creationId xmlns:p14="http://schemas.microsoft.com/office/powerpoint/2010/main" val="1992218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279AA6-715E-D54D-413A-916F242C705C}"/>
              </a:ext>
            </a:extLst>
          </p:cNvPr>
          <p:cNvSpPr txBox="1">
            <a:spLocks noGrp="1"/>
          </p:cNvSpPr>
          <p:nvPr>
            <p:ph type="title"/>
          </p:nvPr>
        </p:nvSpPr>
        <p:spPr/>
        <p:txBody>
          <a:bodyPr>
            <a:normAutofit/>
          </a:bodyPr>
          <a:lstStyle/>
          <a:p>
            <a:pPr lvl="0"/>
            <a:r>
              <a:rPr lang="it-IT" sz="4000" b="1" dirty="0"/>
              <a:t>PROJEKTABSCHLUSS &amp; FAZIT</a:t>
            </a:r>
            <a:endParaRPr lang="de-DE" sz="4000" b="1" dirty="0"/>
          </a:p>
        </p:txBody>
      </p:sp>
      <p:pic>
        <p:nvPicPr>
          <p:cNvPr id="5" name="Grafik 4">
            <a:extLst>
              <a:ext uri="{FF2B5EF4-FFF2-40B4-BE49-F238E27FC236}">
                <a16:creationId xmlns:a16="http://schemas.microsoft.com/office/drawing/2014/main" id="{DC313E20-8450-DC6C-2B79-97B0330955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E1182189-1B39-3469-9149-0063BF9A2168}"/>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796E83FD-095A-12C1-75E0-5386B848F820}"/>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15FFA443-FC6D-200F-11F8-6B9B97C6AD2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0C26ADEB-CD0A-51CC-D1C5-928C0CEA469D}"/>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DC6EB5CD-BAE0-71C7-40E9-8633036E0C6D}"/>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2A51E97A-E4BA-4F94-C83B-0CB2C1B02D9F}"/>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721432A2-0E52-D70B-861D-79FAB1EC6CD3}"/>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F065CEB8-4B29-675F-457D-884605702214}"/>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45690A76-0C42-A11C-048B-F30158FC9712}"/>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BDF804F1-E7AA-EDED-C997-40C6E8EC1CEC}"/>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70E5444D-53E1-3DC9-38CE-0EBE71C721C1}"/>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D2C8A1DB-7853-EB41-FDBF-CF9F021C062B}"/>
              </a:ext>
            </a:extLst>
          </p:cNvPr>
          <p:cNvPicPr>
            <a:picLocks noChangeAspect="1"/>
          </p:cNvPicPr>
          <p:nvPr/>
        </p:nvPicPr>
        <p:blipFill>
          <a:blip r:embed="rId6"/>
          <a:stretch>
            <a:fillRect/>
          </a:stretch>
        </p:blipFill>
        <p:spPr>
          <a:xfrm>
            <a:off x="9118518" y="5952066"/>
            <a:ext cx="765267" cy="582269"/>
          </a:xfrm>
          <a:prstGeom prst="rect">
            <a:avLst/>
          </a:prstGeom>
        </p:spPr>
      </p:pic>
      <p:cxnSp>
        <p:nvCxnSpPr>
          <p:cNvPr id="30" name="Gerader Verbinder 29">
            <a:extLst>
              <a:ext uri="{FF2B5EF4-FFF2-40B4-BE49-F238E27FC236}">
                <a16:creationId xmlns:a16="http://schemas.microsoft.com/office/drawing/2014/main" id="{A414B110-6039-D426-B8F2-579274F3710E}"/>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7903FB47-8C98-A84C-0B1B-3A7A17E86F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Inhaltsplatzhalter 3">
            <a:extLst>
              <a:ext uri="{FF2B5EF4-FFF2-40B4-BE49-F238E27FC236}">
                <a16:creationId xmlns:a16="http://schemas.microsoft.com/office/drawing/2014/main" id="{A198F193-6748-3430-5AA4-F3964A6655D1}"/>
              </a:ext>
            </a:extLst>
          </p:cNvPr>
          <p:cNvSpPr>
            <a:spLocks noGrp="1"/>
          </p:cNvSpPr>
          <p:nvPr>
            <p:ph idx="2"/>
          </p:nvPr>
        </p:nvSpPr>
        <p:spPr/>
        <p:txBody>
          <a:bodyPr/>
          <a:lstStyle/>
          <a:p>
            <a:r>
              <a:rPr lang="it-IT" dirty="0" err="1"/>
              <a:t>Abschlussmeeting</a:t>
            </a:r>
            <a:endParaRPr lang="it-IT" dirty="0"/>
          </a:p>
          <a:p>
            <a:r>
              <a:rPr lang="it-IT" dirty="0" err="1"/>
              <a:t>Übergabe</a:t>
            </a:r>
            <a:r>
              <a:rPr lang="it-IT" dirty="0"/>
              <a:t>-Deployment</a:t>
            </a:r>
          </a:p>
          <a:p>
            <a:pPr marL="0" indent="0">
              <a:buNone/>
            </a:pPr>
            <a:endParaRPr lang="it-IT" dirty="0"/>
          </a:p>
          <a:p>
            <a:r>
              <a:rPr lang="it-IT" dirty="0" err="1"/>
              <a:t>Projketziel</a:t>
            </a:r>
            <a:r>
              <a:rPr lang="it-IT" dirty="0"/>
              <a:t> </a:t>
            </a:r>
            <a:r>
              <a:rPr lang="it-IT" dirty="0" err="1"/>
              <a:t>wurde</a:t>
            </a:r>
            <a:r>
              <a:rPr lang="it-IT" dirty="0"/>
              <a:t> </a:t>
            </a:r>
            <a:r>
              <a:rPr lang="it-IT" dirty="0" err="1"/>
              <a:t>erreicht</a:t>
            </a:r>
            <a:endParaRPr lang="it-IT" dirty="0"/>
          </a:p>
          <a:p>
            <a:r>
              <a:rPr lang="it-IT" dirty="0"/>
              <a:t>Lesson </a:t>
            </a:r>
            <a:r>
              <a:rPr lang="it-IT" dirty="0" err="1"/>
              <a:t>learned</a:t>
            </a:r>
            <a:endParaRPr lang="it-IT" dirty="0"/>
          </a:p>
          <a:p>
            <a:r>
              <a:rPr lang="it-IT" dirty="0" err="1"/>
              <a:t>Ausblick</a:t>
            </a:r>
            <a:endParaRPr lang="it-IT" dirty="0"/>
          </a:p>
        </p:txBody>
      </p:sp>
      <p:pic>
        <p:nvPicPr>
          <p:cNvPr id="10" name="Grafik 9" descr="Kopf mit Zahnrädern mit einfarbiger Füllung">
            <a:extLst>
              <a:ext uri="{FF2B5EF4-FFF2-40B4-BE49-F238E27FC236}">
                <a16:creationId xmlns:a16="http://schemas.microsoft.com/office/drawing/2014/main" id="{A1F6F9A1-9F3D-6303-DD63-0CC429E521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011341" y="3539535"/>
            <a:ext cx="1192236" cy="1192236"/>
          </a:xfrm>
          <a:prstGeom prst="rect">
            <a:avLst/>
          </a:prstGeom>
        </p:spPr>
      </p:pic>
      <p:pic>
        <p:nvPicPr>
          <p:cNvPr id="12" name="Grafik 11" descr="Sitzungssaal mit einfarbiger Füllung">
            <a:extLst>
              <a:ext uri="{FF2B5EF4-FFF2-40B4-BE49-F238E27FC236}">
                <a16:creationId xmlns:a16="http://schemas.microsoft.com/office/drawing/2014/main" id="{30625865-E250-CCA5-7FE6-B064E5B7DDF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721147" y="1580081"/>
            <a:ext cx="1686326" cy="1686326"/>
          </a:xfrm>
          <a:prstGeom prst="rect">
            <a:avLst/>
          </a:prstGeom>
        </p:spPr>
      </p:pic>
    </p:spTree>
    <p:extLst>
      <p:ext uri="{BB962C8B-B14F-4D97-AF65-F5344CB8AC3E}">
        <p14:creationId xmlns:p14="http://schemas.microsoft.com/office/powerpoint/2010/main" val="277681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a:xfrm>
            <a:off x="1524003" y="1122360"/>
            <a:ext cx="9144000" cy="2971337"/>
          </a:xfrm>
        </p:spPr>
        <p:txBody>
          <a:bodyPr>
            <a:normAutofit/>
          </a:bodyPr>
          <a:lstStyle/>
          <a:p>
            <a:pPr lvl="0"/>
            <a:r>
              <a:rPr lang="de-DE" dirty="0"/>
              <a:t>Vielen Dank</a:t>
            </a:r>
            <a:br>
              <a:rPr lang="de-DE" dirty="0"/>
            </a:br>
            <a:r>
              <a:rPr lang="de-DE" dirty="0"/>
              <a:t>für Ihre Aufmerksamkeit!</a:t>
            </a:r>
            <a:br>
              <a:rPr lang="de-DE" dirty="0"/>
            </a:br>
            <a:br>
              <a:rPr lang="de-DE" sz="2700" dirty="0"/>
            </a:br>
            <a:r>
              <a:rPr lang="de-DE" sz="2700" dirty="0"/>
              <a:t>Quellen:</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a:xfrm>
            <a:off x="1524003" y="4368730"/>
            <a:ext cx="9144000" cy="1655758"/>
          </a:xfrm>
        </p:spPr>
        <p:txBody>
          <a:bodyPr>
            <a:normAutofit lnSpcReduction="10000"/>
          </a:bodyPr>
          <a:lstStyle/>
          <a:p>
            <a:pPr lvl="0">
              <a:lnSpc>
                <a:spcPct val="100000"/>
              </a:lnSpc>
            </a:pPr>
            <a:r>
              <a:rPr lang="de-DE" dirty="0"/>
              <a:t>Microsoft Archivbilder</a:t>
            </a:r>
            <a:br>
              <a:rPr lang="de-DE" dirty="0"/>
            </a:br>
            <a:r>
              <a:rPr lang="de-DE" dirty="0"/>
              <a:t>		asci-systemhaus.de		</a:t>
            </a:r>
            <a:br>
              <a:rPr lang="de-DE" dirty="0"/>
            </a:br>
            <a:r>
              <a:rPr lang="de-DE" dirty="0"/>
              <a:t>Sy</a:t>
            </a:r>
            <a:r>
              <a:rPr lang="de-DE" dirty="0">
                <a:solidFill>
                  <a:srgbClr val="FF0000"/>
                </a:solidFill>
              </a:rPr>
              <a:t>ABO</a:t>
            </a:r>
            <a:r>
              <a:rPr lang="de-DE" sz="2400" dirty="0"/>
              <a:t>	</a:t>
            </a:r>
          </a:p>
          <a:p>
            <a:pPr lvl="0">
              <a:lnSpc>
                <a:spcPct val="100000"/>
              </a:lnSpc>
            </a:pPr>
            <a:r>
              <a:rPr lang="de-DE" dirty="0"/>
              <a:t>	</a:t>
            </a:r>
          </a:p>
        </p:txBody>
      </p:sp>
      <p:pic>
        <p:nvPicPr>
          <p:cNvPr id="4" name="Grafik 3">
            <a:extLst>
              <a:ext uri="{FF2B5EF4-FFF2-40B4-BE49-F238E27FC236}">
                <a16:creationId xmlns:a16="http://schemas.microsoft.com/office/drawing/2014/main" id="{95ADC08A-FB2A-DF97-BF9A-B4FC2742D5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Tree>
    <p:extLst>
      <p:ext uri="{BB962C8B-B14F-4D97-AF65-F5344CB8AC3E}">
        <p14:creationId xmlns:p14="http://schemas.microsoft.com/office/powerpoint/2010/main" val="11219380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7EA484-FB45-7DDA-1C83-33FD2880A7C9}"/>
              </a:ext>
            </a:extLst>
          </p:cNvPr>
          <p:cNvSpPr txBox="1">
            <a:spLocks noGrp="1"/>
          </p:cNvSpPr>
          <p:nvPr>
            <p:ph type="ctrTitle"/>
          </p:nvPr>
        </p:nvSpPr>
        <p:spPr/>
        <p:txBody>
          <a:bodyPr/>
          <a:lstStyle/>
          <a:p>
            <a:pPr lvl="0"/>
            <a:r>
              <a:rPr lang="de-DE" dirty="0"/>
              <a:t>Danke Seite</a:t>
            </a:r>
          </a:p>
        </p:txBody>
      </p:sp>
      <p:sp>
        <p:nvSpPr>
          <p:cNvPr id="3" name="Untertitel 2">
            <a:extLst>
              <a:ext uri="{FF2B5EF4-FFF2-40B4-BE49-F238E27FC236}">
                <a16:creationId xmlns:a16="http://schemas.microsoft.com/office/drawing/2014/main" id="{F0F4D24D-B685-820C-4487-0B9373016589}"/>
              </a:ext>
            </a:extLst>
          </p:cNvPr>
          <p:cNvSpPr txBox="1">
            <a:spLocks noGrp="1"/>
          </p:cNvSpPr>
          <p:nvPr>
            <p:ph type="subTitle" idx="1"/>
          </p:nvPr>
        </p:nvSpPr>
        <p:spPr/>
        <p:txBody>
          <a:bodyPr/>
          <a:lstStyle/>
          <a:p>
            <a:pPr lvl="0"/>
            <a:endParaRPr lang="de-DE" dirty="0"/>
          </a:p>
        </p:txBody>
      </p:sp>
      <p:pic>
        <p:nvPicPr>
          <p:cNvPr id="6" name="Grafik 5">
            <a:extLst>
              <a:ext uri="{FF2B5EF4-FFF2-40B4-BE49-F238E27FC236}">
                <a16:creationId xmlns:a16="http://schemas.microsoft.com/office/drawing/2014/main" id="{1D5AB143-A2F7-0DAD-189A-85345F837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3500" y="752475"/>
            <a:ext cx="9525000" cy="5353050"/>
          </a:xfrm>
          <a:prstGeom prst="rect">
            <a:avLst/>
          </a:prstGeom>
        </p:spPr>
      </p:pic>
    </p:spTree>
    <p:extLst>
      <p:ext uri="{BB962C8B-B14F-4D97-AF65-F5344CB8AC3E}">
        <p14:creationId xmlns:p14="http://schemas.microsoft.com/office/powerpoint/2010/main" val="35979085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3992C5-ED75-3F5B-1E36-FAC27FB34A9B}"/>
              </a:ext>
            </a:extLst>
          </p:cNvPr>
          <p:cNvSpPr txBox="1">
            <a:spLocks noGrp="1"/>
          </p:cNvSpPr>
          <p:nvPr>
            <p:ph type="ctrTitle"/>
          </p:nvPr>
        </p:nvSpPr>
        <p:spPr/>
        <p:txBody>
          <a:bodyPr/>
          <a:lstStyle/>
          <a:p>
            <a:pPr lvl="0"/>
            <a:r>
              <a:rPr lang="de-DE" dirty="0"/>
              <a:t>Importprofil-Tool</a:t>
            </a:r>
          </a:p>
        </p:txBody>
      </p:sp>
      <p:sp>
        <p:nvSpPr>
          <p:cNvPr id="3" name="Untertitel 2">
            <a:extLst>
              <a:ext uri="{FF2B5EF4-FFF2-40B4-BE49-F238E27FC236}">
                <a16:creationId xmlns:a16="http://schemas.microsoft.com/office/drawing/2014/main" id="{DB751BB8-CD8F-4894-C619-609319E000D7}"/>
              </a:ext>
            </a:extLst>
          </p:cNvPr>
          <p:cNvSpPr txBox="1">
            <a:spLocks noGrp="1"/>
          </p:cNvSpPr>
          <p:nvPr>
            <p:ph type="subTitle" idx="1"/>
          </p:nvPr>
        </p:nvSpPr>
        <p:spPr>
          <a:xfrm>
            <a:off x="1524003" y="3602041"/>
            <a:ext cx="9144000" cy="449454"/>
          </a:xfrm>
        </p:spPr>
        <p:txBody>
          <a:bodyPr>
            <a:normAutofit/>
          </a:bodyPr>
          <a:lstStyle/>
          <a:p>
            <a:pPr lvl="0"/>
            <a:r>
              <a:rPr lang="de-DE" dirty="0"/>
              <a:t>Verwaltung von Profilen für den Import von Schülerdaten</a:t>
            </a:r>
          </a:p>
          <a:p>
            <a:pPr lvl="0"/>
            <a:endParaRPr lang="de-DE" dirty="0"/>
          </a:p>
        </p:txBody>
      </p:sp>
      <p:pic>
        <p:nvPicPr>
          <p:cNvPr id="5" name="Grafik 4">
            <a:extLst>
              <a:ext uri="{FF2B5EF4-FFF2-40B4-BE49-F238E27FC236}">
                <a16:creationId xmlns:a16="http://schemas.microsoft.com/office/drawing/2014/main" id="{E4B271B7-8F20-CE94-5D2B-394C5098DD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6508" y="1118845"/>
            <a:ext cx="2198984" cy="850274"/>
          </a:xfrm>
          <a:prstGeom prst="rect">
            <a:avLst/>
          </a:prstGeom>
        </p:spPr>
      </p:pic>
      <p:sp>
        <p:nvSpPr>
          <p:cNvPr id="4" name="Textfeld 3">
            <a:extLst>
              <a:ext uri="{FF2B5EF4-FFF2-40B4-BE49-F238E27FC236}">
                <a16:creationId xmlns:a16="http://schemas.microsoft.com/office/drawing/2014/main" id="{E0DF7CF3-343F-7361-CFD2-F83900DF938C}"/>
              </a:ext>
            </a:extLst>
          </p:cNvPr>
          <p:cNvSpPr txBox="1"/>
          <p:nvPr/>
        </p:nvSpPr>
        <p:spPr>
          <a:xfrm>
            <a:off x="4031566" y="5352757"/>
            <a:ext cx="4128868" cy="646331"/>
          </a:xfrm>
          <a:prstGeom prst="rect">
            <a:avLst/>
          </a:prstGeom>
          <a:noFill/>
        </p:spPr>
        <p:txBody>
          <a:bodyPr wrap="square" rtlCol="0">
            <a:spAutoFit/>
          </a:bodyPr>
          <a:lstStyle/>
          <a:p>
            <a:pPr lvl="0" algn="ctr"/>
            <a:r>
              <a:rPr lang="de-DE" dirty="0"/>
              <a:t>Marco Garagna</a:t>
            </a:r>
          </a:p>
          <a:p>
            <a:pPr lvl="0" algn="ctr"/>
            <a:r>
              <a:rPr lang="de-DE" dirty="0"/>
              <a:t>ASCI Systemhaus GmbH</a:t>
            </a:r>
          </a:p>
        </p:txBody>
      </p:sp>
    </p:spTree>
    <p:extLst>
      <p:ext uri="{BB962C8B-B14F-4D97-AF65-F5344CB8AC3E}">
        <p14:creationId xmlns:p14="http://schemas.microsoft.com/office/powerpoint/2010/main" val="9524011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a:xfrm>
            <a:off x="838203" y="365129"/>
            <a:ext cx="2488806" cy="1325559"/>
          </a:xfrm>
        </p:spPr>
        <p:txBody>
          <a:bodyPr>
            <a:normAutofit/>
          </a:bodyPr>
          <a:lstStyle/>
          <a:p>
            <a:r>
              <a:rPr lang="de-DE" sz="4000" b="1" dirty="0"/>
              <a:t>AGENDA</a:t>
            </a:r>
          </a:p>
        </p:txBody>
      </p:sp>
      <p:pic>
        <p:nvPicPr>
          <p:cNvPr id="10" name="Grafik 9" descr="Gebäude mit einfarbiger Füllung">
            <a:extLst>
              <a:ext uri="{FF2B5EF4-FFF2-40B4-BE49-F238E27FC236}">
                <a16:creationId xmlns:a16="http://schemas.microsoft.com/office/drawing/2014/main" id="{FC08B235-C73B-3DA3-D025-6B199AA8796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90647" y="1546913"/>
            <a:ext cx="587058" cy="587058"/>
          </a:xfrm>
          <a:prstGeom prst="rect">
            <a:avLst/>
          </a:prstGeom>
        </p:spPr>
      </p:pic>
      <p:pic>
        <p:nvPicPr>
          <p:cNvPr id="25" name="Grafik 24" descr="Volltreffer mit einfarbiger Füllung">
            <a:extLst>
              <a:ext uri="{FF2B5EF4-FFF2-40B4-BE49-F238E27FC236}">
                <a16:creationId xmlns:a16="http://schemas.microsoft.com/office/drawing/2014/main" id="{509D1F92-44DF-4135-222E-D86B18A4288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0645" y="4619802"/>
            <a:ext cx="587059" cy="587059"/>
          </a:xfrm>
          <a:prstGeom prst="rect">
            <a:avLst/>
          </a:prstGeom>
        </p:spPr>
      </p:pic>
      <p:pic>
        <p:nvPicPr>
          <p:cNvPr id="27" name="Grafik 26" descr="Sanduhr abgelaufen mit einfarbiger Füllung">
            <a:extLst>
              <a:ext uri="{FF2B5EF4-FFF2-40B4-BE49-F238E27FC236}">
                <a16:creationId xmlns:a16="http://schemas.microsoft.com/office/drawing/2014/main" id="{A52793F2-F265-0620-5B53-6AC47638742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7256" y="2803166"/>
            <a:ext cx="573836" cy="573836"/>
          </a:xfrm>
          <a:prstGeom prst="rect">
            <a:avLst/>
          </a:prstGeom>
        </p:spPr>
      </p:pic>
      <p:pic>
        <p:nvPicPr>
          <p:cNvPr id="29" name="Grafik 28" descr="Bodybuilder mit einfarbiger Füllung">
            <a:extLst>
              <a:ext uri="{FF2B5EF4-FFF2-40B4-BE49-F238E27FC236}">
                <a16:creationId xmlns:a16="http://schemas.microsoft.com/office/drawing/2014/main" id="{F342C140-DF85-B6C8-801C-3D88953C93C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90645" y="3408644"/>
            <a:ext cx="587059" cy="587059"/>
          </a:xfrm>
          <a:prstGeom prst="rect">
            <a:avLst/>
          </a:prstGeom>
        </p:spPr>
      </p:pic>
      <p:pic>
        <p:nvPicPr>
          <p:cNvPr id="31" name="Grafik 30" descr="Präsentation mit Balkendiagramm mit einfarbiger Füllung">
            <a:extLst>
              <a:ext uri="{FF2B5EF4-FFF2-40B4-BE49-F238E27FC236}">
                <a16:creationId xmlns:a16="http://schemas.microsoft.com/office/drawing/2014/main" id="{0B51D6AF-5E67-FF75-1FBF-FB6A69AA7D3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64804" y="3954652"/>
            <a:ext cx="681755" cy="681755"/>
          </a:xfrm>
          <a:prstGeom prst="rect">
            <a:avLst/>
          </a:prstGeom>
        </p:spPr>
      </p:pic>
      <p:pic>
        <p:nvPicPr>
          <p:cNvPr id="33" name="Grafik 32" descr="Mikroskop mit einfarbiger Füllung">
            <a:extLst>
              <a:ext uri="{FF2B5EF4-FFF2-40B4-BE49-F238E27FC236}">
                <a16:creationId xmlns:a16="http://schemas.microsoft.com/office/drawing/2014/main" id="{30906F21-B477-E96C-133E-5C8B750C50E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54717" y="2162270"/>
            <a:ext cx="587059" cy="587059"/>
          </a:xfrm>
          <a:prstGeom prst="rect">
            <a:avLst/>
          </a:prstGeom>
        </p:spPr>
      </p:pic>
      <p:cxnSp>
        <p:nvCxnSpPr>
          <p:cNvPr id="4" name="Gerader Verbinder 3">
            <a:extLst>
              <a:ext uri="{FF2B5EF4-FFF2-40B4-BE49-F238E27FC236}">
                <a16:creationId xmlns:a16="http://schemas.microsoft.com/office/drawing/2014/main" id="{41422B11-D5D8-19D7-A089-5886F4254DC0}"/>
              </a:ext>
            </a:extLst>
          </p:cNvPr>
          <p:cNvCxnSpPr>
            <a:cxnSpLocks/>
          </p:cNvCxnSpPr>
          <p:nvPr/>
        </p:nvCxnSpPr>
        <p:spPr>
          <a:xfrm>
            <a:off x="513471" y="2147533"/>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49781C35-FAB0-4785-FE8A-EDB70A6B7B52}"/>
              </a:ext>
            </a:extLst>
          </p:cNvPr>
          <p:cNvSpPr txBox="1"/>
          <p:nvPr/>
        </p:nvSpPr>
        <p:spPr>
          <a:xfrm>
            <a:off x="1679158" y="1785648"/>
            <a:ext cx="2704857" cy="646331"/>
          </a:xfrm>
          <a:prstGeom prst="rect">
            <a:avLst/>
          </a:prstGeom>
          <a:noFill/>
        </p:spPr>
        <p:txBody>
          <a:bodyPr wrap="square" rtlCol="0">
            <a:spAutoFit/>
          </a:bodyPr>
          <a:lstStyle/>
          <a:p>
            <a:r>
              <a:rPr lang="de-DE" dirty="0"/>
              <a:t>VORSTELLUNG</a:t>
            </a:r>
          </a:p>
          <a:p>
            <a:endParaRPr lang="de-DE" dirty="0"/>
          </a:p>
        </p:txBody>
      </p:sp>
      <p:cxnSp>
        <p:nvCxnSpPr>
          <p:cNvPr id="8" name="Gerader Verbinder 7">
            <a:extLst>
              <a:ext uri="{FF2B5EF4-FFF2-40B4-BE49-F238E27FC236}">
                <a16:creationId xmlns:a16="http://schemas.microsoft.com/office/drawing/2014/main" id="{9E8B1A43-16FE-275D-DD2D-3B88E8AB040D}"/>
              </a:ext>
            </a:extLst>
          </p:cNvPr>
          <p:cNvCxnSpPr>
            <a:cxnSpLocks/>
          </p:cNvCxnSpPr>
          <p:nvPr/>
        </p:nvCxnSpPr>
        <p:spPr>
          <a:xfrm>
            <a:off x="513471" y="2761716"/>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8A35BB06-F5B0-A500-C7B5-2858FE07094F}"/>
              </a:ext>
            </a:extLst>
          </p:cNvPr>
          <p:cNvSpPr txBox="1"/>
          <p:nvPr/>
        </p:nvSpPr>
        <p:spPr>
          <a:xfrm>
            <a:off x="1679158" y="2399831"/>
            <a:ext cx="2704857" cy="646331"/>
          </a:xfrm>
          <a:prstGeom prst="rect">
            <a:avLst/>
          </a:prstGeom>
          <a:noFill/>
        </p:spPr>
        <p:txBody>
          <a:bodyPr wrap="square" rtlCol="0">
            <a:spAutoFit/>
          </a:bodyPr>
          <a:lstStyle/>
          <a:p>
            <a:r>
              <a:rPr lang="de-DE" dirty="0"/>
              <a:t>ANALYSE</a:t>
            </a:r>
          </a:p>
          <a:p>
            <a:endParaRPr lang="de-DE" dirty="0"/>
          </a:p>
        </p:txBody>
      </p:sp>
      <p:cxnSp>
        <p:nvCxnSpPr>
          <p:cNvPr id="13" name="Gerader Verbinder 12">
            <a:extLst>
              <a:ext uri="{FF2B5EF4-FFF2-40B4-BE49-F238E27FC236}">
                <a16:creationId xmlns:a16="http://schemas.microsoft.com/office/drawing/2014/main" id="{E2F09692-77E8-9978-60C4-C8A30291D707}"/>
              </a:ext>
            </a:extLst>
          </p:cNvPr>
          <p:cNvCxnSpPr>
            <a:cxnSpLocks/>
          </p:cNvCxnSpPr>
          <p:nvPr/>
        </p:nvCxnSpPr>
        <p:spPr>
          <a:xfrm>
            <a:off x="513471" y="3375898"/>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94B2185F-5723-B51C-6047-432C44A2B1F8}"/>
              </a:ext>
            </a:extLst>
          </p:cNvPr>
          <p:cNvSpPr txBox="1"/>
          <p:nvPr/>
        </p:nvSpPr>
        <p:spPr>
          <a:xfrm>
            <a:off x="1679158" y="3014013"/>
            <a:ext cx="2704857" cy="646331"/>
          </a:xfrm>
          <a:prstGeom prst="rect">
            <a:avLst/>
          </a:prstGeom>
          <a:noFill/>
        </p:spPr>
        <p:txBody>
          <a:bodyPr wrap="square" rtlCol="0">
            <a:spAutoFit/>
          </a:bodyPr>
          <a:lstStyle/>
          <a:p>
            <a:r>
              <a:rPr lang="de-DE" dirty="0"/>
              <a:t>PLANUNG</a:t>
            </a:r>
          </a:p>
          <a:p>
            <a:endParaRPr lang="de-DE" dirty="0"/>
          </a:p>
        </p:txBody>
      </p:sp>
      <p:cxnSp>
        <p:nvCxnSpPr>
          <p:cNvPr id="17" name="Gerader Verbinder 16">
            <a:extLst>
              <a:ext uri="{FF2B5EF4-FFF2-40B4-BE49-F238E27FC236}">
                <a16:creationId xmlns:a16="http://schemas.microsoft.com/office/drawing/2014/main" id="{2C3DA159-D945-78F5-185F-5C41E82ABC84}"/>
              </a:ext>
            </a:extLst>
          </p:cNvPr>
          <p:cNvCxnSpPr>
            <a:cxnSpLocks/>
          </p:cNvCxnSpPr>
          <p:nvPr/>
        </p:nvCxnSpPr>
        <p:spPr>
          <a:xfrm>
            <a:off x="513471" y="3978727"/>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feld 18">
            <a:extLst>
              <a:ext uri="{FF2B5EF4-FFF2-40B4-BE49-F238E27FC236}">
                <a16:creationId xmlns:a16="http://schemas.microsoft.com/office/drawing/2014/main" id="{D8106D82-5C74-F27E-FEBF-93BF61ADFD58}"/>
              </a:ext>
            </a:extLst>
          </p:cNvPr>
          <p:cNvSpPr txBox="1"/>
          <p:nvPr/>
        </p:nvSpPr>
        <p:spPr>
          <a:xfrm>
            <a:off x="1679158" y="3616842"/>
            <a:ext cx="2704857" cy="646331"/>
          </a:xfrm>
          <a:prstGeom prst="rect">
            <a:avLst/>
          </a:prstGeom>
          <a:noFill/>
        </p:spPr>
        <p:txBody>
          <a:bodyPr wrap="square" rtlCol="0">
            <a:spAutoFit/>
          </a:bodyPr>
          <a:lstStyle/>
          <a:p>
            <a:r>
              <a:rPr lang="de-DE" dirty="0"/>
              <a:t>UMSETZUNG</a:t>
            </a:r>
          </a:p>
          <a:p>
            <a:endParaRPr lang="de-DE" dirty="0"/>
          </a:p>
        </p:txBody>
      </p:sp>
      <p:cxnSp>
        <p:nvCxnSpPr>
          <p:cNvPr id="24" name="Gerader Verbinder 23">
            <a:extLst>
              <a:ext uri="{FF2B5EF4-FFF2-40B4-BE49-F238E27FC236}">
                <a16:creationId xmlns:a16="http://schemas.microsoft.com/office/drawing/2014/main" id="{541F2CC9-87C2-4DF0-1C4B-CC8E1A1978AE}"/>
              </a:ext>
            </a:extLst>
          </p:cNvPr>
          <p:cNvCxnSpPr>
            <a:cxnSpLocks/>
          </p:cNvCxnSpPr>
          <p:nvPr/>
        </p:nvCxnSpPr>
        <p:spPr>
          <a:xfrm>
            <a:off x="513471" y="4592910"/>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6" name="Textfeld 25">
            <a:extLst>
              <a:ext uri="{FF2B5EF4-FFF2-40B4-BE49-F238E27FC236}">
                <a16:creationId xmlns:a16="http://schemas.microsoft.com/office/drawing/2014/main" id="{7D1C546D-E179-CD78-C258-5ADAC6E37902}"/>
              </a:ext>
            </a:extLst>
          </p:cNvPr>
          <p:cNvSpPr txBox="1"/>
          <p:nvPr/>
        </p:nvSpPr>
        <p:spPr>
          <a:xfrm>
            <a:off x="1046559" y="4232820"/>
            <a:ext cx="2704857" cy="369332"/>
          </a:xfrm>
          <a:prstGeom prst="rect">
            <a:avLst/>
          </a:prstGeom>
          <a:noFill/>
        </p:spPr>
        <p:txBody>
          <a:bodyPr wrap="square" rtlCol="0">
            <a:spAutoFit/>
          </a:bodyPr>
          <a:lstStyle/>
          <a:p>
            <a:pPr algn="ctr"/>
            <a:r>
              <a:rPr lang="de-DE" dirty="0"/>
              <a:t>AUSWERTUNG</a:t>
            </a:r>
          </a:p>
        </p:txBody>
      </p:sp>
      <p:cxnSp>
        <p:nvCxnSpPr>
          <p:cNvPr id="30" name="Gerader Verbinder 29">
            <a:extLst>
              <a:ext uri="{FF2B5EF4-FFF2-40B4-BE49-F238E27FC236}">
                <a16:creationId xmlns:a16="http://schemas.microsoft.com/office/drawing/2014/main" id="{57AF163E-56C8-373D-3558-9F61F768ACAC}"/>
              </a:ext>
            </a:extLst>
          </p:cNvPr>
          <p:cNvCxnSpPr>
            <a:cxnSpLocks/>
          </p:cNvCxnSpPr>
          <p:nvPr/>
        </p:nvCxnSpPr>
        <p:spPr>
          <a:xfrm>
            <a:off x="513471" y="5207092"/>
            <a:ext cx="9460523" cy="0"/>
          </a:xfrm>
          <a:prstGeom prst="line">
            <a:avLst/>
          </a:prstGeom>
          <a:ln w="127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2" name="Textfeld 31">
            <a:extLst>
              <a:ext uri="{FF2B5EF4-FFF2-40B4-BE49-F238E27FC236}">
                <a16:creationId xmlns:a16="http://schemas.microsoft.com/office/drawing/2014/main" id="{389FA125-BAC2-995F-B39F-C79BC5385648}"/>
              </a:ext>
            </a:extLst>
          </p:cNvPr>
          <p:cNvSpPr txBox="1"/>
          <p:nvPr/>
        </p:nvSpPr>
        <p:spPr>
          <a:xfrm>
            <a:off x="1679158" y="4845207"/>
            <a:ext cx="2704857" cy="646331"/>
          </a:xfrm>
          <a:prstGeom prst="rect">
            <a:avLst/>
          </a:prstGeom>
          <a:noFill/>
        </p:spPr>
        <p:txBody>
          <a:bodyPr wrap="square" rtlCol="0">
            <a:spAutoFit/>
          </a:bodyPr>
          <a:lstStyle/>
          <a:p>
            <a:r>
              <a:rPr lang="de-DE" dirty="0"/>
              <a:t>FAZIT</a:t>
            </a:r>
          </a:p>
          <a:p>
            <a:endParaRPr lang="de-DE" dirty="0"/>
          </a:p>
        </p:txBody>
      </p:sp>
      <p:pic>
        <p:nvPicPr>
          <p:cNvPr id="40" name="Grafik 39">
            <a:extLst>
              <a:ext uri="{FF2B5EF4-FFF2-40B4-BE49-F238E27FC236}">
                <a16:creationId xmlns:a16="http://schemas.microsoft.com/office/drawing/2014/main" id="{F0879AAD-C1F9-D714-525B-84024AA3748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3" name="Gerader Verbinder 2">
            <a:extLst>
              <a:ext uri="{FF2B5EF4-FFF2-40B4-BE49-F238E27FC236}">
                <a16:creationId xmlns:a16="http://schemas.microsoft.com/office/drawing/2014/main" id="{8330D0FA-781F-084A-7673-BF116E762F73}"/>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 name="Gerader Verbinder 4">
            <a:extLst>
              <a:ext uri="{FF2B5EF4-FFF2-40B4-BE49-F238E27FC236}">
                <a16:creationId xmlns:a16="http://schemas.microsoft.com/office/drawing/2014/main" id="{A6D4676F-C6E8-A6A3-0D47-14A00253DA6C}"/>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 name="Gerader Verbinder 6">
            <a:extLst>
              <a:ext uri="{FF2B5EF4-FFF2-40B4-BE49-F238E27FC236}">
                <a16:creationId xmlns:a16="http://schemas.microsoft.com/office/drawing/2014/main" id="{82471EA8-8E0E-A7FD-50F4-A4C968E44659}"/>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9" name="Grafik 8">
            <a:extLst>
              <a:ext uri="{FF2B5EF4-FFF2-40B4-BE49-F238E27FC236}">
                <a16:creationId xmlns:a16="http://schemas.microsoft.com/office/drawing/2014/main" id="{13859C98-A536-CCE4-86FD-DC0688BC01AE}"/>
              </a:ext>
            </a:extLst>
          </p:cNvPr>
          <p:cNvPicPr>
            <a:picLocks noChangeAspect="1"/>
          </p:cNvPicPr>
          <p:nvPr/>
        </p:nvPicPr>
        <p:blipFill>
          <a:blip r:embed="rId16"/>
          <a:stretch>
            <a:fillRect/>
          </a:stretch>
        </p:blipFill>
        <p:spPr>
          <a:xfrm>
            <a:off x="2365701" y="6005526"/>
            <a:ext cx="311029" cy="487345"/>
          </a:xfrm>
          <a:prstGeom prst="rect">
            <a:avLst/>
          </a:prstGeom>
        </p:spPr>
      </p:pic>
      <p:grpSp>
        <p:nvGrpSpPr>
          <p:cNvPr id="12" name="Gruppieren 11">
            <a:extLst>
              <a:ext uri="{FF2B5EF4-FFF2-40B4-BE49-F238E27FC236}">
                <a16:creationId xmlns:a16="http://schemas.microsoft.com/office/drawing/2014/main" id="{409B3A81-7E34-3866-C96A-E6EF8B9AFB8D}"/>
              </a:ext>
            </a:extLst>
          </p:cNvPr>
          <p:cNvGrpSpPr/>
          <p:nvPr/>
        </p:nvGrpSpPr>
        <p:grpSpPr>
          <a:xfrm>
            <a:off x="10019669" y="6006503"/>
            <a:ext cx="311029" cy="487345"/>
            <a:chOff x="10351524" y="3949108"/>
            <a:chExt cx="560194" cy="877756"/>
          </a:xfrm>
        </p:grpSpPr>
        <p:pic>
          <p:nvPicPr>
            <p:cNvPr id="15" name="Grafik 14">
              <a:extLst>
                <a:ext uri="{FF2B5EF4-FFF2-40B4-BE49-F238E27FC236}">
                  <a16:creationId xmlns:a16="http://schemas.microsoft.com/office/drawing/2014/main" id="{92D63969-F2BB-E70B-D16E-3B353706BE07}"/>
                </a:ext>
              </a:extLst>
            </p:cNvPr>
            <p:cNvPicPr>
              <a:picLocks noChangeAspect="1"/>
            </p:cNvPicPr>
            <p:nvPr/>
          </p:nvPicPr>
          <p:blipFill>
            <a:blip r:embed="rId16"/>
            <a:stretch>
              <a:fillRect/>
            </a:stretch>
          </p:blipFill>
          <p:spPr>
            <a:xfrm>
              <a:off x="10351524" y="3949108"/>
              <a:ext cx="560194" cy="877756"/>
            </a:xfrm>
            <a:prstGeom prst="rect">
              <a:avLst/>
            </a:prstGeom>
          </p:spPr>
        </p:pic>
        <p:pic>
          <p:nvPicPr>
            <p:cNvPr id="16" name="Grafik 15">
              <a:extLst>
                <a:ext uri="{FF2B5EF4-FFF2-40B4-BE49-F238E27FC236}">
                  <a16:creationId xmlns:a16="http://schemas.microsoft.com/office/drawing/2014/main" id="{0D6C93F3-6C4F-3EDA-4E0F-04A21FA6C339}"/>
                </a:ext>
              </a:extLst>
            </p:cNvPr>
            <p:cNvPicPr>
              <a:picLocks noChangeAspect="1"/>
            </p:cNvPicPr>
            <p:nvPr/>
          </p:nvPicPr>
          <p:blipFill>
            <a:blip r:embed="rId17"/>
            <a:stretch>
              <a:fillRect/>
            </a:stretch>
          </p:blipFill>
          <p:spPr>
            <a:xfrm>
              <a:off x="10467299" y="4043851"/>
              <a:ext cx="328644" cy="364219"/>
            </a:xfrm>
            <a:prstGeom prst="rect">
              <a:avLst/>
            </a:prstGeom>
          </p:spPr>
        </p:pic>
      </p:grpSp>
      <p:pic>
        <p:nvPicPr>
          <p:cNvPr id="18" name="Grafik 17">
            <a:extLst>
              <a:ext uri="{FF2B5EF4-FFF2-40B4-BE49-F238E27FC236}">
                <a16:creationId xmlns:a16="http://schemas.microsoft.com/office/drawing/2014/main" id="{CB231F20-FC91-04DA-C34C-3C6B09F47F90}"/>
              </a:ext>
            </a:extLst>
          </p:cNvPr>
          <p:cNvPicPr>
            <a:picLocks noChangeAspect="1"/>
          </p:cNvPicPr>
          <p:nvPr/>
        </p:nvPicPr>
        <p:blipFill>
          <a:blip r:embed="rId16"/>
          <a:stretch>
            <a:fillRect/>
          </a:stretch>
        </p:blipFill>
        <p:spPr>
          <a:xfrm>
            <a:off x="3892548" y="6011189"/>
            <a:ext cx="311029" cy="487345"/>
          </a:xfrm>
          <a:prstGeom prst="rect">
            <a:avLst/>
          </a:prstGeom>
        </p:spPr>
      </p:pic>
      <p:pic>
        <p:nvPicPr>
          <p:cNvPr id="20" name="Grafik 19">
            <a:extLst>
              <a:ext uri="{FF2B5EF4-FFF2-40B4-BE49-F238E27FC236}">
                <a16:creationId xmlns:a16="http://schemas.microsoft.com/office/drawing/2014/main" id="{3FB7BE37-A5D4-51AC-3507-18CA07495A26}"/>
              </a:ext>
            </a:extLst>
          </p:cNvPr>
          <p:cNvPicPr>
            <a:picLocks noChangeAspect="1"/>
          </p:cNvPicPr>
          <p:nvPr/>
        </p:nvPicPr>
        <p:blipFill>
          <a:blip r:embed="rId16"/>
          <a:stretch>
            <a:fillRect/>
          </a:stretch>
        </p:blipFill>
        <p:spPr>
          <a:xfrm>
            <a:off x="5445512" y="6011189"/>
            <a:ext cx="311029" cy="487345"/>
          </a:xfrm>
          <a:prstGeom prst="rect">
            <a:avLst/>
          </a:prstGeom>
        </p:spPr>
      </p:pic>
      <p:pic>
        <p:nvPicPr>
          <p:cNvPr id="21" name="Grafik 20">
            <a:extLst>
              <a:ext uri="{FF2B5EF4-FFF2-40B4-BE49-F238E27FC236}">
                <a16:creationId xmlns:a16="http://schemas.microsoft.com/office/drawing/2014/main" id="{8546CFB3-AD69-A17E-0A41-9D41E542BD61}"/>
              </a:ext>
            </a:extLst>
          </p:cNvPr>
          <p:cNvPicPr>
            <a:picLocks noChangeAspect="1"/>
          </p:cNvPicPr>
          <p:nvPr/>
        </p:nvPicPr>
        <p:blipFill>
          <a:blip r:embed="rId16"/>
          <a:stretch>
            <a:fillRect/>
          </a:stretch>
        </p:blipFill>
        <p:spPr>
          <a:xfrm>
            <a:off x="7068729" y="6017654"/>
            <a:ext cx="311029" cy="487345"/>
          </a:xfrm>
          <a:prstGeom prst="rect">
            <a:avLst/>
          </a:prstGeom>
        </p:spPr>
      </p:pic>
      <p:pic>
        <p:nvPicPr>
          <p:cNvPr id="22" name="Grafik 21">
            <a:extLst>
              <a:ext uri="{FF2B5EF4-FFF2-40B4-BE49-F238E27FC236}">
                <a16:creationId xmlns:a16="http://schemas.microsoft.com/office/drawing/2014/main" id="{DF6125C2-7918-9721-21F4-0396DDE6C20B}"/>
              </a:ext>
            </a:extLst>
          </p:cNvPr>
          <p:cNvPicPr>
            <a:picLocks noChangeAspect="1"/>
          </p:cNvPicPr>
          <p:nvPr/>
        </p:nvPicPr>
        <p:blipFill>
          <a:blip r:embed="rId16"/>
          <a:stretch>
            <a:fillRect/>
          </a:stretch>
        </p:blipFill>
        <p:spPr>
          <a:xfrm>
            <a:off x="8664886" y="6006503"/>
            <a:ext cx="311029" cy="487345"/>
          </a:xfrm>
          <a:prstGeom prst="rect">
            <a:avLst/>
          </a:prstGeom>
        </p:spPr>
      </p:pic>
      <p:pic>
        <p:nvPicPr>
          <p:cNvPr id="23" name="Grafik 22">
            <a:extLst>
              <a:ext uri="{FF2B5EF4-FFF2-40B4-BE49-F238E27FC236}">
                <a16:creationId xmlns:a16="http://schemas.microsoft.com/office/drawing/2014/main" id="{CBA1486A-0765-57F9-C750-4AAE03203A9F}"/>
              </a:ext>
            </a:extLst>
          </p:cNvPr>
          <p:cNvPicPr>
            <a:picLocks noChangeAspect="1"/>
          </p:cNvPicPr>
          <p:nvPr/>
        </p:nvPicPr>
        <p:blipFill>
          <a:blip r:embed="rId18"/>
          <a:stretch>
            <a:fillRect/>
          </a:stretch>
        </p:blipFill>
        <p:spPr>
          <a:xfrm>
            <a:off x="1600434" y="5956825"/>
            <a:ext cx="765267" cy="582269"/>
          </a:xfrm>
          <a:prstGeom prst="rect">
            <a:avLst/>
          </a:prstGeom>
        </p:spPr>
      </p:pic>
      <p:cxnSp>
        <p:nvCxnSpPr>
          <p:cNvPr id="34" name="Gerader Verbinder 33">
            <a:extLst>
              <a:ext uri="{FF2B5EF4-FFF2-40B4-BE49-F238E27FC236}">
                <a16:creationId xmlns:a16="http://schemas.microsoft.com/office/drawing/2014/main" id="{32068899-C6C5-CB14-322E-6F87946E9D0F}"/>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Freihandform: Form 41">
            <a:extLst>
              <a:ext uri="{FF2B5EF4-FFF2-40B4-BE49-F238E27FC236}">
                <a16:creationId xmlns:a16="http://schemas.microsoft.com/office/drawing/2014/main" id="{B460D26C-E1BA-B903-90C2-33E328AB402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148351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PRAKTIKUMSBETRIEB</a:t>
            </a:r>
          </a:p>
        </p:txBody>
      </p:sp>
      <p:pic>
        <p:nvPicPr>
          <p:cNvPr id="5" name="Inhaltsplatzhalter 4">
            <a:extLst>
              <a:ext uri="{FF2B5EF4-FFF2-40B4-BE49-F238E27FC236}">
                <a16:creationId xmlns:a16="http://schemas.microsoft.com/office/drawing/2014/main" id="{69CB65FC-BD53-E34D-10D2-3C422041455F}"/>
              </a:ext>
            </a:extLst>
          </p:cNvPr>
          <p:cNvPicPr>
            <a:picLocks noGrp="1" noChangeAspect="1"/>
          </p:cNvPicPr>
          <p:nvPr>
            <p:ph idx="1"/>
          </p:nvPr>
        </p:nvPicPr>
        <p:blipFill>
          <a:blip r:embed="rId3"/>
          <a:stretch>
            <a:fillRect/>
          </a:stretch>
        </p:blipFill>
        <p:spPr>
          <a:xfrm>
            <a:off x="838199" y="1771010"/>
            <a:ext cx="5181600" cy="2982863"/>
          </a:xfrm>
          <a:prstGeom prst="rect">
            <a:avLst/>
          </a:prstGeom>
        </p:spPr>
      </p:pic>
      <p:pic>
        <p:nvPicPr>
          <p:cNvPr id="6" name="Inhaltsplatzhalter 5">
            <a:extLst>
              <a:ext uri="{FF2B5EF4-FFF2-40B4-BE49-F238E27FC236}">
                <a16:creationId xmlns:a16="http://schemas.microsoft.com/office/drawing/2014/main" id="{DCC9C940-0A94-A32A-4517-E51E20C5DA3B}"/>
              </a:ext>
            </a:extLst>
          </p:cNvPr>
          <p:cNvPicPr>
            <a:picLocks noGrp="1" noChangeAspect="1"/>
          </p:cNvPicPr>
          <p:nvPr>
            <p:ph idx="2"/>
          </p:nvPr>
        </p:nvPicPr>
        <p:blipFill>
          <a:blip r:embed="rId4"/>
          <a:stretch>
            <a:fillRect/>
          </a:stretch>
        </p:blipFill>
        <p:spPr>
          <a:xfrm>
            <a:off x="6140408" y="1335078"/>
            <a:ext cx="5048955" cy="1505160"/>
          </a:xfrm>
          <a:prstGeom prst="rect">
            <a:avLst/>
          </a:prstGeom>
        </p:spPr>
      </p:pic>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sp>
        <p:nvSpPr>
          <p:cNvPr id="4" name="Textfeld 3">
            <a:extLst>
              <a:ext uri="{FF2B5EF4-FFF2-40B4-BE49-F238E27FC236}">
                <a16:creationId xmlns:a16="http://schemas.microsoft.com/office/drawing/2014/main" id="{BB67933D-3B34-CE03-19DF-FE7F083EF658}"/>
              </a:ext>
            </a:extLst>
          </p:cNvPr>
          <p:cNvSpPr txBox="1"/>
          <p:nvPr/>
        </p:nvSpPr>
        <p:spPr>
          <a:xfrm>
            <a:off x="6172198" y="2749818"/>
            <a:ext cx="5854149" cy="830997"/>
          </a:xfrm>
          <a:prstGeom prst="rect">
            <a:avLst/>
          </a:prstGeom>
          <a:noFill/>
        </p:spPr>
        <p:txBody>
          <a:bodyPr wrap="square">
            <a:spAutoFit/>
          </a:bodyPr>
          <a:lstStyle/>
          <a:p>
            <a:pPr>
              <a:buFont typeface="Arial" panose="020B0604020202020204" pitchFamily="34" charset="0"/>
              <a:buChar char="•"/>
            </a:pPr>
            <a:r>
              <a:rPr lang="de-DE" dirty="0"/>
              <a:t> </a:t>
            </a:r>
            <a:r>
              <a:rPr lang="de-DE" sz="2400" dirty="0">
                <a:solidFill>
                  <a:srgbClr val="000000"/>
                </a:solidFill>
                <a:latin typeface="Calibri"/>
              </a:rPr>
              <a:t>Ticketing-Lösung für Abonnenten und     	Schülerverwaltung</a:t>
            </a:r>
          </a:p>
        </p:txBody>
      </p:sp>
      <p:sp>
        <p:nvSpPr>
          <p:cNvPr id="8" name="Textfeld 7">
            <a:extLst>
              <a:ext uri="{FF2B5EF4-FFF2-40B4-BE49-F238E27FC236}">
                <a16:creationId xmlns:a16="http://schemas.microsoft.com/office/drawing/2014/main" id="{3FE4C6F0-0A7E-868B-CBED-EA6CBB8EEC3B}"/>
              </a:ext>
            </a:extLst>
          </p:cNvPr>
          <p:cNvSpPr txBox="1"/>
          <p:nvPr/>
        </p:nvSpPr>
        <p:spPr>
          <a:xfrm>
            <a:off x="6172198" y="3571045"/>
            <a:ext cx="5854149" cy="830997"/>
          </a:xfrm>
          <a:prstGeom prst="rect">
            <a:avLst/>
          </a:prstGeom>
          <a:noFill/>
        </p:spPr>
        <p:txBody>
          <a:bodyPr wrap="square">
            <a:spAutoFit/>
          </a:bodyPr>
          <a:lstStyle/>
          <a:p>
            <a:pPr>
              <a:buFont typeface="Arial" panose="020B0604020202020204" pitchFamily="34" charset="0"/>
              <a:buChar char="•"/>
            </a:pPr>
            <a:r>
              <a:rPr lang="de-DE" dirty="0"/>
              <a:t> </a:t>
            </a:r>
            <a:r>
              <a:rPr lang="de-DE" sz="2400" dirty="0">
                <a:solidFill>
                  <a:srgbClr val="000000"/>
                </a:solidFill>
                <a:latin typeface="Calibri"/>
              </a:rPr>
              <a:t>Datenimport über eine VDV452-konforme 	Schnittstelle</a:t>
            </a:r>
          </a:p>
        </p:txBody>
      </p:sp>
      <p:sp>
        <p:nvSpPr>
          <p:cNvPr id="9" name="Textfeld 8">
            <a:extLst>
              <a:ext uri="{FF2B5EF4-FFF2-40B4-BE49-F238E27FC236}">
                <a16:creationId xmlns:a16="http://schemas.microsoft.com/office/drawing/2014/main" id="{40269BE3-8CDC-9BC5-9380-29D2469B632B}"/>
              </a:ext>
            </a:extLst>
          </p:cNvPr>
          <p:cNvSpPr txBox="1"/>
          <p:nvPr/>
        </p:nvSpPr>
        <p:spPr>
          <a:xfrm>
            <a:off x="6140407" y="4392271"/>
            <a:ext cx="5854149" cy="461665"/>
          </a:xfrm>
          <a:prstGeom prst="rect">
            <a:avLst/>
          </a:prstGeom>
          <a:noFill/>
        </p:spPr>
        <p:txBody>
          <a:bodyPr wrap="square">
            <a:spAutoFit/>
          </a:bodyPr>
          <a:lstStyle/>
          <a:p>
            <a:pPr>
              <a:buFont typeface="Arial" panose="020B0604020202020204" pitchFamily="34" charset="0"/>
              <a:buChar char="•"/>
            </a:pPr>
            <a:r>
              <a:rPr lang="de-DE" dirty="0"/>
              <a:t> </a:t>
            </a:r>
            <a:r>
              <a:rPr lang="de-DE" sz="2400" dirty="0">
                <a:solidFill>
                  <a:srgbClr val="000000"/>
                </a:solidFill>
                <a:latin typeface="Calibri"/>
              </a:rPr>
              <a:t>Statistische</a:t>
            </a:r>
            <a:r>
              <a:rPr lang="de-DE" dirty="0"/>
              <a:t> </a:t>
            </a:r>
            <a:r>
              <a:rPr lang="de-DE" sz="2400" dirty="0">
                <a:solidFill>
                  <a:srgbClr val="000000"/>
                </a:solidFill>
                <a:latin typeface="Calibri"/>
              </a:rPr>
              <a:t>Auswertungen</a:t>
            </a:r>
          </a:p>
        </p:txBody>
      </p:sp>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8"/>
          <a:stretch>
            <a:fillRect/>
          </a:stretch>
        </p:blipFill>
        <p:spPr>
          <a:xfrm>
            <a:off x="2138581"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264239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CDCF0C-5B81-32AA-A0D7-194E52CF601C}"/>
              </a:ext>
            </a:extLst>
          </p:cNvPr>
          <p:cNvSpPr>
            <a:spLocks noGrp="1"/>
          </p:cNvSpPr>
          <p:nvPr>
            <p:ph type="title"/>
          </p:nvPr>
        </p:nvSpPr>
        <p:spPr/>
        <p:txBody>
          <a:bodyPr>
            <a:normAutofit/>
          </a:bodyPr>
          <a:lstStyle/>
          <a:p>
            <a:r>
              <a:rPr lang="de-DE" sz="4000" b="1" dirty="0"/>
              <a:t>IST-ANALYSE</a:t>
            </a:r>
          </a:p>
        </p:txBody>
      </p:sp>
      <p:pic>
        <p:nvPicPr>
          <p:cNvPr id="7" name="Grafik 6">
            <a:extLst>
              <a:ext uri="{FF2B5EF4-FFF2-40B4-BE49-F238E27FC236}">
                <a16:creationId xmlns:a16="http://schemas.microsoft.com/office/drawing/2014/main" id="{6C3060D4-D9E7-88A5-29D9-90D2F5B23D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1" name="Gerader Verbinder 20">
            <a:extLst>
              <a:ext uri="{FF2B5EF4-FFF2-40B4-BE49-F238E27FC236}">
                <a16:creationId xmlns:a16="http://schemas.microsoft.com/office/drawing/2014/main" id="{B462A7F4-1EFE-8E16-6941-761F1088996B}"/>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Gerader Verbinder 21">
            <a:extLst>
              <a:ext uri="{FF2B5EF4-FFF2-40B4-BE49-F238E27FC236}">
                <a16:creationId xmlns:a16="http://schemas.microsoft.com/office/drawing/2014/main" id="{0B3C5BFD-BF69-9903-4688-D59DF0DC84A5}"/>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Gerader Verbinder 22">
            <a:extLst>
              <a:ext uri="{FF2B5EF4-FFF2-40B4-BE49-F238E27FC236}">
                <a16:creationId xmlns:a16="http://schemas.microsoft.com/office/drawing/2014/main" id="{28DA8DC2-AB7E-285C-5B47-D49F9CD7E697}"/>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4" name="Grafik 23">
            <a:extLst>
              <a:ext uri="{FF2B5EF4-FFF2-40B4-BE49-F238E27FC236}">
                <a16:creationId xmlns:a16="http://schemas.microsoft.com/office/drawing/2014/main" id="{7CDA0A7D-DD74-C6CF-BB47-A2B62D5E5EB6}"/>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25" name="Gruppieren 24">
            <a:extLst>
              <a:ext uri="{FF2B5EF4-FFF2-40B4-BE49-F238E27FC236}">
                <a16:creationId xmlns:a16="http://schemas.microsoft.com/office/drawing/2014/main" id="{FF9B9AA2-DC54-257B-FA68-E17CD4A74885}"/>
              </a:ext>
            </a:extLst>
          </p:cNvPr>
          <p:cNvGrpSpPr/>
          <p:nvPr/>
        </p:nvGrpSpPr>
        <p:grpSpPr>
          <a:xfrm>
            <a:off x="10019669" y="6006503"/>
            <a:ext cx="311029" cy="487345"/>
            <a:chOff x="10351524" y="3949108"/>
            <a:chExt cx="560194" cy="877756"/>
          </a:xfrm>
        </p:grpSpPr>
        <p:pic>
          <p:nvPicPr>
            <p:cNvPr id="26" name="Grafik 25">
              <a:extLst>
                <a:ext uri="{FF2B5EF4-FFF2-40B4-BE49-F238E27FC236}">
                  <a16:creationId xmlns:a16="http://schemas.microsoft.com/office/drawing/2014/main" id="{248E3D3F-2FC7-10D6-F21F-9913B926E654}"/>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27" name="Grafik 26">
              <a:extLst>
                <a:ext uri="{FF2B5EF4-FFF2-40B4-BE49-F238E27FC236}">
                  <a16:creationId xmlns:a16="http://schemas.microsoft.com/office/drawing/2014/main" id="{22653589-79B4-37A5-3C83-21E5DE05BA98}"/>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28" name="Grafik 27">
            <a:extLst>
              <a:ext uri="{FF2B5EF4-FFF2-40B4-BE49-F238E27FC236}">
                <a16:creationId xmlns:a16="http://schemas.microsoft.com/office/drawing/2014/main" id="{D7919D4E-902D-FE3E-6D08-081EF5637BCC}"/>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29" name="Grafik 28">
            <a:extLst>
              <a:ext uri="{FF2B5EF4-FFF2-40B4-BE49-F238E27FC236}">
                <a16:creationId xmlns:a16="http://schemas.microsoft.com/office/drawing/2014/main" id="{554A6CF5-E00A-0BB8-F842-079DF61B6AB0}"/>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0" name="Grafik 29">
            <a:extLst>
              <a:ext uri="{FF2B5EF4-FFF2-40B4-BE49-F238E27FC236}">
                <a16:creationId xmlns:a16="http://schemas.microsoft.com/office/drawing/2014/main" id="{E5C85A08-3497-0992-41A4-2FF953E372FA}"/>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1" name="Grafik 30">
            <a:extLst>
              <a:ext uri="{FF2B5EF4-FFF2-40B4-BE49-F238E27FC236}">
                <a16:creationId xmlns:a16="http://schemas.microsoft.com/office/drawing/2014/main" id="{4C054014-504D-6260-07AD-9D7BDDA246E5}"/>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2" name="Grafik 31">
            <a:extLst>
              <a:ext uri="{FF2B5EF4-FFF2-40B4-BE49-F238E27FC236}">
                <a16:creationId xmlns:a16="http://schemas.microsoft.com/office/drawing/2014/main" id="{D50C3D78-2233-0C83-95C1-785D6490A34B}"/>
              </a:ext>
            </a:extLst>
          </p:cNvPr>
          <p:cNvPicPr>
            <a:picLocks noChangeAspect="1"/>
          </p:cNvPicPr>
          <p:nvPr/>
        </p:nvPicPr>
        <p:blipFill>
          <a:blip r:embed="rId6"/>
          <a:stretch>
            <a:fillRect/>
          </a:stretch>
        </p:blipFill>
        <p:spPr>
          <a:xfrm>
            <a:off x="2864016" y="5978499"/>
            <a:ext cx="765267" cy="582269"/>
          </a:xfrm>
          <a:prstGeom prst="rect">
            <a:avLst/>
          </a:prstGeom>
        </p:spPr>
      </p:pic>
      <p:cxnSp>
        <p:nvCxnSpPr>
          <p:cNvPr id="33" name="Gerader Verbinder 32">
            <a:extLst>
              <a:ext uri="{FF2B5EF4-FFF2-40B4-BE49-F238E27FC236}">
                <a16:creationId xmlns:a16="http://schemas.microsoft.com/office/drawing/2014/main" id="{D9614CE5-B5EF-AA60-E430-D68CB259EB03}"/>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A7AFE291-5292-BCD3-153F-C2E8D2E2C43F}"/>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10" name="Inhaltsplatzhalter 9">
            <a:extLst>
              <a:ext uri="{FF2B5EF4-FFF2-40B4-BE49-F238E27FC236}">
                <a16:creationId xmlns:a16="http://schemas.microsoft.com/office/drawing/2014/main" id="{F8A26CE3-A36E-0A68-F390-5E5E8115995C}"/>
              </a:ext>
            </a:extLst>
          </p:cNvPr>
          <p:cNvSpPr>
            <a:spLocks noGrp="1"/>
          </p:cNvSpPr>
          <p:nvPr>
            <p:ph idx="1"/>
          </p:nvPr>
        </p:nvSpPr>
        <p:spPr/>
        <p:txBody>
          <a:bodyPr/>
          <a:lstStyle/>
          <a:p>
            <a:pPr marL="0" indent="0">
              <a:buNone/>
            </a:pPr>
            <a:r>
              <a:rPr lang="de-DE" sz="2400" dirty="0"/>
              <a:t>Probleme:</a:t>
            </a:r>
          </a:p>
          <a:p>
            <a:pPr>
              <a:buFont typeface="Arial" panose="020B0604020202020204" pitchFamily="34" charset="0"/>
              <a:buChar char="•"/>
            </a:pPr>
            <a:r>
              <a:rPr lang="de-DE" sz="2400" dirty="0"/>
              <a:t>Mehrere Datenlieferanten mit eigenen Formaten.</a:t>
            </a:r>
          </a:p>
          <a:p>
            <a:pPr>
              <a:buFont typeface="Arial" panose="020B0604020202020204" pitchFamily="34" charset="0"/>
              <a:buChar char="•"/>
            </a:pPr>
            <a:r>
              <a:rPr lang="de-DE" sz="2400" dirty="0"/>
              <a:t>Unzureichende Flexibilität.</a:t>
            </a:r>
          </a:p>
          <a:p>
            <a:pPr>
              <a:buFont typeface="Arial" panose="020B0604020202020204" pitchFamily="34" charset="0"/>
              <a:buChar char="•"/>
            </a:pPr>
            <a:r>
              <a:rPr lang="de-DE" sz="2400" dirty="0"/>
              <a:t>Unterschiedliche Spaltenbezeichnungen und Zeichensätze.</a:t>
            </a:r>
          </a:p>
          <a:p>
            <a:pPr>
              <a:buFont typeface="Arial" panose="020B0604020202020204" pitchFamily="34" charset="0"/>
              <a:buChar char="•"/>
            </a:pPr>
            <a:r>
              <a:rPr lang="de-DE" sz="2400" dirty="0"/>
              <a:t>Notwendige Anpassungen für Standardisierung.</a:t>
            </a:r>
          </a:p>
          <a:p>
            <a:endParaRPr lang="de-DE" dirty="0"/>
          </a:p>
        </p:txBody>
      </p:sp>
      <p:pic>
        <p:nvPicPr>
          <p:cNvPr id="8" name="Inhaltsplatzhalter 7">
            <a:extLst>
              <a:ext uri="{FF2B5EF4-FFF2-40B4-BE49-F238E27FC236}">
                <a16:creationId xmlns:a16="http://schemas.microsoft.com/office/drawing/2014/main" id="{D4922AA8-DDD1-EC79-D458-8223D47AF58C}"/>
              </a:ext>
            </a:extLst>
          </p:cNvPr>
          <p:cNvPicPr>
            <a:picLocks noGrp="1" noChangeAspect="1"/>
          </p:cNvPicPr>
          <p:nvPr>
            <p:ph idx="2"/>
          </p:nvPr>
        </p:nvPicPr>
        <p:blipFill>
          <a:blip r:embed="rId7">
            <a:extLst>
              <a:ext uri="{28A0092B-C50C-407E-A947-70E740481C1C}">
                <a14:useLocalDpi xmlns:a14="http://schemas.microsoft.com/office/drawing/2010/main" val="0"/>
              </a:ext>
            </a:extLst>
          </a:blip>
          <a:stretch>
            <a:fillRect/>
          </a:stretch>
        </p:blipFill>
        <p:spPr>
          <a:xfrm>
            <a:off x="5228232" y="1743291"/>
            <a:ext cx="6002176" cy="3519510"/>
          </a:xfrm>
        </p:spPr>
      </p:pic>
    </p:spTree>
    <p:extLst>
      <p:ext uri="{BB962C8B-B14F-4D97-AF65-F5344CB8AC3E}">
        <p14:creationId xmlns:p14="http://schemas.microsoft.com/office/powerpoint/2010/main" val="1996077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VORGEHENSMODELL</a:t>
            </a:r>
          </a:p>
        </p:txBody>
      </p:sp>
      <p:pic>
        <p:nvPicPr>
          <p:cNvPr id="5" name="Inhaltsplatzhalter 4">
            <a:extLst>
              <a:ext uri="{FF2B5EF4-FFF2-40B4-BE49-F238E27FC236}">
                <a16:creationId xmlns:a16="http://schemas.microsoft.com/office/drawing/2014/main" id="{335E7413-D883-39AF-151B-936355AA6ED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469967"/>
            <a:ext cx="5181600" cy="3062653"/>
          </a:xfrm>
        </p:spPr>
      </p:pic>
      <p:pic>
        <p:nvPicPr>
          <p:cNvPr id="6" name="Inhaltsplatzhalter 5" descr="Wasserfall zwischen großen Hügeln">
            <a:extLst>
              <a:ext uri="{FF2B5EF4-FFF2-40B4-BE49-F238E27FC236}">
                <a16:creationId xmlns:a16="http://schemas.microsoft.com/office/drawing/2014/main" id="{B9957AC1-3C0D-3194-76CF-8ABA434D6F41}"/>
              </a:ext>
            </a:extLst>
          </p:cNvPr>
          <p:cNvPicPr>
            <a:picLocks noGrp="1" noChangeAspect="1"/>
          </p:cNvPicPr>
          <p:nvPr>
            <p:ph idx="2"/>
          </p:nvPr>
        </p:nvPicPr>
        <p:blipFill>
          <a:blip r:embed="rId4">
            <a:extLst>
              <a:ext uri="{28A0092B-C50C-407E-A947-70E740481C1C}">
                <a14:useLocalDpi xmlns:a14="http://schemas.microsoft.com/office/drawing/2010/main" val="0"/>
              </a:ext>
            </a:extLst>
          </a:blip>
          <a:stretch>
            <a:fillRect/>
          </a:stretch>
        </p:blipFill>
        <p:spPr>
          <a:xfrm>
            <a:off x="6172200" y="2543969"/>
            <a:ext cx="5181600" cy="2914650"/>
          </a:xfrm>
        </p:spPr>
      </p:pic>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18" name="Gerader Verbinder 17">
            <a:extLst>
              <a:ext uri="{FF2B5EF4-FFF2-40B4-BE49-F238E27FC236}">
                <a16:creationId xmlns:a16="http://schemas.microsoft.com/office/drawing/2014/main" id="{BEB6AF7A-CCDC-4366-3DB0-3042037CC89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Gerader Verbinder 18">
            <a:extLst>
              <a:ext uri="{FF2B5EF4-FFF2-40B4-BE49-F238E27FC236}">
                <a16:creationId xmlns:a16="http://schemas.microsoft.com/office/drawing/2014/main" id="{B915FC4E-45C0-2FCB-778A-19E0AF9AFFF3}"/>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Gerader Verbinder 19">
            <a:extLst>
              <a:ext uri="{FF2B5EF4-FFF2-40B4-BE49-F238E27FC236}">
                <a16:creationId xmlns:a16="http://schemas.microsoft.com/office/drawing/2014/main" id="{055B4ED9-303A-164F-7467-0276482B49A5}"/>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21" name="Grafik 20">
            <a:extLst>
              <a:ext uri="{FF2B5EF4-FFF2-40B4-BE49-F238E27FC236}">
                <a16:creationId xmlns:a16="http://schemas.microsoft.com/office/drawing/2014/main" id="{D8819F76-188C-1A27-9DBF-4974106C3CB1}"/>
              </a:ext>
            </a:extLst>
          </p:cNvPr>
          <p:cNvPicPr>
            <a:picLocks noChangeAspect="1"/>
          </p:cNvPicPr>
          <p:nvPr/>
        </p:nvPicPr>
        <p:blipFill>
          <a:blip r:embed="rId6"/>
          <a:stretch>
            <a:fillRect/>
          </a:stretch>
        </p:blipFill>
        <p:spPr>
          <a:xfrm>
            <a:off x="2365701" y="6005526"/>
            <a:ext cx="311029" cy="487345"/>
          </a:xfrm>
          <a:prstGeom prst="rect">
            <a:avLst/>
          </a:prstGeom>
        </p:spPr>
      </p:pic>
      <p:grpSp>
        <p:nvGrpSpPr>
          <p:cNvPr id="22" name="Gruppieren 21">
            <a:extLst>
              <a:ext uri="{FF2B5EF4-FFF2-40B4-BE49-F238E27FC236}">
                <a16:creationId xmlns:a16="http://schemas.microsoft.com/office/drawing/2014/main" id="{1FCAB572-BFD8-59DC-3FEC-D4E4E75A3433}"/>
              </a:ext>
            </a:extLst>
          </p:cNvPr>
          <p:cNvGrpSpPr/>
          <p:nvPr/>
        </p:nvGrpSpPr>
        <p:grpSpPr>
          <a:xfrm>
            <a:off x="10019669" y="6006503"/>
            <a:ext cx="311029" cy="487345"/>
            <a:chOff x="10351524" y="3949108"/>
            <a:chExt cx="560194" cy="877756"/>
          </a:xfrm>
        </p:grpSpPr>
        <p:pic>
          <p:nvPicPr>
            <p:cNvPr id="23" name="Grafik 22">
              <a:extLst>
                <a:ext uri="{FF2B5EF4-FFF2-40B4-BE49-F238E27FC236}">
                  <a16:creationId xmlns:a16="http://schemas.microsoft.com/office/drawing/2014/main" id="{068B37CB-6A63-DD31-55A6-4F9696B9BEF5}"/>
                </a:ext>
              </a:extLst>
            </p:cNvPr>
            <p:cNvPicPr>
              <a:picLocks noChangeAspect="1"/>
            </p:cNvPicPr>
            <p:nvPr/>
          </p:nvPicPr>
          <p:blipFill>
            <a:blip r:embed="rId6"/>
            <a:stretch>
              <a:fillRect/>
            </a:stretch>
          </p:blipFill>
          <p:spPr>
            <a:xfrm>
              <a:off x="10351524" y="3949108"/>
              <a:ext cx="560194" cy="877756"/>
            </a:xfrm>
            <a:prstGeom prst="rect">
              <a:avLst/>
            </a:prstGeom>
          </p:spPr>
        </p:pic>
        <p:pic>
          <p:nvPicPr>
            <p:cNvPr id="24" name="Grafik 23">
              <a:extLst>
                <a:ext uri="{FF2B5EF4-FFF2-40B4-BE49-F238E27FC236}">
                  <a16:creationId xmlns:a16="http://schemas.microsoft.com/office/drawing/2014/main" id="{BBBC5B0C-0D95-989E-EC81-BDF09B435F67}"/>
                </a:ext>
              </a:extLst>
            </p:cNvPr>
            <p:cNvPicPr>
              <a:picLocks noChangeAspect="1"/>
            </p:cNvPicPr>
            <p:nvPr/>
          </p:nvPicPr>
          <p:blipFill>
            <a:blip r:embed="rId7"/>
            <a:stretch>
              <a:fillRect/>
            </a:stretch>
          </p:blipFill>
          <p:spPr>
            <a:xfrm>
              <a:off x="10467299" y="4043851"/>
              <a:ext cx="328644" cy="364219"/>
            </a:xfrm>
            <a:prstGeom prst="rect">
              <a:avLst/>
            </a:prstGeom>
          </p:spPr>
        </p:pic>
      </p:grpSp>
      <p:pic>
        <p:nvPicPr>
          <p:cNvPr id="25" name="Grafik 24">
            <a:extLst>
              <a:ext uri="{FF2B5EF4-FFF2-40B4-BE49-F238E27FC236}">
                <a16:creationId xmlns:a16="http://schemas.microsoft.com/office/drawing/2014/main" id="{C74FC91F-5E9E-96E4-7B00-4F442C4E074E}"/>
              </a:ext>
            </a:extLst>
          </p:cNvPr>
          <p:cNvPicPr>
            <a:picLocks noChangeAspect="1"/>
          </p:cNvPicPr>
          <p:nvPr/>
        </p:nvPicPr>
        <p:blipFill>
          <a:blip r:embed="rId6"/>
          <a:stretch>
            <a:fillRect/>
          </a:stretch>
        </p:blipFill>
        <p:spPr>
          <a:xfrm>
            <a:off x="3892548" y="6011189"/>
            <a:ext cx="311029" cy="487345"/>
          </a:xfrm>
          <a:prstGeom prst="rect">
            <a:avLst/>
          </a:prstGeom>
        </p:spPr>
      </p:pic>
      <p:pic>
        <p:nvPicPr>
          <p:cNvPr id="26" name="Grafik 25">
            <a:extLst>
              <a:ext uri="{FF2B5EF4-FFF2-40B4-BE49-F238E27FC236}">
                <a16:creationId xmlns:a16="http://schemas.microsoft.com/office/drawing/2014/main" id="{3ABC42AD-B982-3E7B-1FE0-376E207FB885}"/>
              </a:ext>
            </a:extLst>
          </p:cNvPr>
          <p:cNvPicPr>
            <a:picLocks noChangeAspect="1"/>
          </p:cNvPicPr>
          <p:nvPr/>
        </p:nvPicPr>
        <p:blipFill>
          <a:blip r:embed="rId6"/>
          <a:stretch>
            <a:fillRect/>
          </a:stretch>
        </p:blipFill>
        <p:spPr>
          <a:xfrm>
            <a:off x="5445512" y="6011189"/>
            <a:ext cx="311029" cy="487345"/>
          </a:xfrm>
          <a:prstGeom prst="rect">
            <a:avLst/>
          </a:prstGeom>
        </p:spPr>
      </p:pic>
      <p:pic>
        <p:nvPicPr>
          <p:cNvPr id="27" name="Grafik 26">
            <a:extLst>
              <a:ext uri="{FF2B5EF4-FFF2-40B4-BE49-F238E27FC236}">
                <a16:creationId xmlns:a16="http://schemas.microsoft.com/office/drawing/2014/main" id="{E1CD32CB-FB5B-94DB-1C09-4820D7358EEC}"/>
              </a:ext>
            </a:extLst>
          </p:cNvPr>
          <p:cNvPicPr>
            <a:picLocks noChangeAspect="1"/>
          </p:cNvPicPr>
          <p:nvPr/>
        </p:nvPicPr>
        <p:blipFill>
          <a:blip r:embed="rId6"/>
          <a:stretch>
            <a:fillRect/>
          </a:stretch>
        </p:blipFill>
        <p:spPr>
          <a:xfrm>
            <a:off x="7068729" y="6017654"/>
            <a:ext cx="311029" cy="487345"/>
          </a:xfrm>
          <a:prstGeom prst="rect">
            <a:avLst/>
          </a:prstGeom>
        </p:spPr>
      </p:pic>
      <p:pic>
        <p:nvPicPr>
          <p:cNvPr id="28" name="Grafik 27">
            <a:extLst>
              <a:ext uri="{FF2B5EF4-FFF2-40B4-BE49-F238E27FC236}">
                <a16:creationId xmlns:a16="http://schemas.microsoft.com/office/drawing/2014/main" id="{6F2261BC-8ED6-AF53-4F9A-2843720D3551}"/>
              </a:ext>
            </a:extLst>
          </p:cNvPr>
          <p:cNvPicPr>
            <a:picLocks noChangeAspect="1"/>
          </p:cNvPicPr>
          <p:nvPr/>
        </p:nvPicPr>
        <p:blipFill>
          <a:blip r:embed="rId6"/>
          <a:stretch>
            <a:fillRect/>
          </a:stretch>
        </p:blipFill>
        <p:spPr>
          <a:xfrm>
            <a:off x="8664886" y="6006503"/>
            <a:ext cx="311029" cy="487345"/>
          </a:xfrm>
          <a:prstGeom prst="rect">
            <a:avLst/>
          </a:prstGeom>
        </p:spPr>
      </p:pic>
      <p:pic>
        <p:nvPicPr>
          <p:cNvPr id="29" name="Grafik 28">
            <a:extLst>
              <a:ext uri="{FF2B5EF4-FFF2-40B4-BE49-F238E27FC236}">
                <a16:creationId xmlns:a16="http://schemas.microsoft.com/office/drawing/2014/main" id="{8705DF40-39DA-73CE-8FBB-79F1CE6DEAE6}"/>
              </a:ext>
            </a:extLst>
          </p:cNvPr>
          <p:cNvPicPr>
            <a:picLocks noChangeAspect="1"/>
          </p:cNvPicPr>
          <p:nvPr/>
        </p:nvPicPr>
        <p:blipFill>
          <a:blip r:embed="rId8"/>
          <a:stretch>
            <a:fillRect/>
          </a:stretch>
        </p:blipFill>
        <p:spPr>
          <a:xfrm>
            <a:off x="3606284" y="5978499"/>
            <a:ext cx="765267" cy="582269"/>
          </a:xfrm>
          <a:prstGeom prst="rect">
            <a:avLst/>
          </a:prstGeom>
        </p:spPr>
      </p:pic>
      <p:cxnSp>
        <p:nvCxnSpPr>
          <p:cNvPr id="30" name="Gerader Verbinder 29">
            <a:extLst>
              <a:ext uri="{FF2B5EF4-FFF2-40B4-BE49-F238E27FC236}">
                <a16:creationId xmlns:a16="http://schemas.microsoft.com/office/drawing/2014/main" id="{66A5A985-82DA-DB02-3A5F-9E7A09FF50D1}"/>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31" name="Freihandform: Form 30">
            <a:extLst>
              <a:ext uri="{FF2B5EF4-FFF2-40B4-BE49-F238E27FC236}">
                <a16:creationId xmlns:a16="http://schemas.microsoft.com/office/drawing/2014/main" id="{E2242434-6893-E74F-676C-4C988DF97C6B}"/>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Tree>
    <p:extLst>
      <p:ext uri="{BB962C8B-B14F-4D97-AF65-F5344CB8AC3E}">
        <p14:creationId xmlns:p14="http://schemas.microsoft.com/office/powerpoint/2010/main" val="1503444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PROJEKTZIEL</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pic>
        <p:nvPicPr>
          <p:cNvPr id="23" name="Inhaltsplatzhalter 22">
            <a:extLst>
              <a:ext uri="{FF2B5EF4-FFF2-40B4-BE49-F238E27FC236}">
                <a16:creationId xmlns:a16="http://schemas.microsoft.com/office/drawing/2014/main" id="{A29F49CD-D3B4-5678-716B-6C085DCDFFE4}"/>
              </a:ext>
            </a:extLst>
          </p:cNvPr>
          <p:cNvPicPr>
            <a:picLocks noGrp="1" noChangeAspect="1"/>
          </p:cNvPicPr>
          <p:nvPr>
            <p:ph idx="1"/>
          </p:nvPr>
        </p:nvPicPr>
        <p:blipFill>
          <a:blip r:embed="rId4"/>
          <a:stretch>
            <a:fillRect/>
          </a:stretch>
        </p:blipFill>
        <p:spPr>
          <a:xfrm>
            <a:off x="1288635" y="1758950"/>
            <a:ext cx="3741723" cy="3203574"/>
          </a:xfrm>
        </p:spPr>
      </p:pic>
      <p:pic>
        <p:nvPicPr>
          <p:cNvPr id="25" name="Inhaltsplatzhalter 24">
            <a:extLst>
              <a:ext uri="{FF2B5EF4-FFF2-40B4-BE49-F238E27FC236}">
                <a16:creationId xmlns:a16="http://schemas.microsoft.com/office/drawing/2014/main" id="{6C9FF8A0-CD1D-A5B0-AC15-9837B763B8B2}"/>
              </a:ext>
            </a:extLst>
          </p:cNvPr>
          <p:cNvPicPr>
            <a:picLocks noGrp="1" noChangeAspect="1"/>
          </p:cNvPicPr>
          <p:nvPr>
            <p:ph idx="2"/>
          </p:nvPr>
        </p:nvPicPr>
        <p:blipFill>
          <a:blip r:embed="rId5"/>
          <a:stretch>
            <a:fillRect/>
          </a:stretch>
        </p:blipFill>
        <p:spPr>
          <a:xfrm>
            <a:off x="6292402" y="1325347"/>
            <a:ext cx="3472353" cy="4351338"/>
          </a:xfrm>
        </p:spPr>
      </p:pic>
      <p:pic>
        <p:nvPicPr>
          <p:cNvPr id="27" name="Grafik 26">
            <a:extLst>
              <a:ext uri="{FF2B5EF4-FFF2-40B4-BE49-F238E27FC236}">
                <a16:creationId xmlns:a16="http://schemas.microsoft.com/office/drawing/2014/main" id="{47EE9BA4-6C26-A6AE-ED5C-82DC6EAB96BF}"/>
              </a:ext>
            </a:extLst>
          </p:cNvPr>
          <p:cNvPicPr>
            <a:picLocks noChangeAspect="1"/>
          </p:cNvPicPr>
          <p:nvPr/>
        </p:nvPicPr>
        <p:blipFill>
          <a:blip r:embed="rId6"/>
          <a:stretch>
            <a:fillRect/>
          </a:stretch>
        </p:blipFill>
        <p:spPr>
          <a:xfrm>
            <a:off x="5537185" y="2008926"/>
            <a:ext cx="5762087" cy="2651305"/>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7"/>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7"/>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8"/>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7"/>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7"/>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7"/>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7"/>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9"/>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sp>
        <p:nvSpPr>
          <p:cNvPr id="4" name="Rechteck 3">
            <a:extLst>
              <a:ext uri="{FF2B5EF4-FFF2-40B4-BE49-F238E27FC236}">
                <a16:creationId xmlns:a16="http://schemas.microsoft.com/office/drawing/2014/main" id="{31114617-8CAA-6EEB-8B2D-92E2EA4A2B4B}"/>
              </a:ext>
            </a:extLst>
          </p:cNvPr>
          <p:cNvSpPr/>
          <p:nvPr/>
        </p:nvSpPr>
        <p:spPr>
          <a:xfrm>
            <a:off x="9413081" y="2559844"/>
            <a:ext cx="519113" cy="838199"/>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018137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5"/>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4CCF9BE-7164-856E-EDDA-BDD679CBF15C}"/>
              </a:ext>
            </a:extLst>
          </p:cNvPr>
          <p:cNvSpPr>
            <a:spLocks noGrp="1"/>
          </p:cNvSpPr>
          <p:nvPr>
            <p:ph type="title"/>
          </p:nvPr>
        </p:nvSpPr>
        <p:spPr/>
        <p:txBody>
          <a:bodyPr>
            <a:normAutofit/>
          </a:bodyPr>
          <a:lstStyle/>
          <a:p>
            <a:r>
              <a:rPr lang="de-DE" sz="4000" b="1" dirty="0"/>
              <a:t>WIRTSHAFTLICHKEIT</a:t>
            </a:r>
          </a:p>
        </p:txBody>
      </p:sp>
      <p:pic>
        <p:nvPicPr>
          <p:cNvPr id="3" name="Grafik 2">
            <a:extLst>
              <a:ext uri="{FF2B5EF4-FFF2-40B4-BE49-F238E27FC236}">
                <a16:creationId xmlns:a16="http://schemas.microsoft.com/office/drawing/2014/main" id="{2BF156C2-1BF0-70BA-F531-D5C1826CC7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68003" y="211836"/>
            <a:ext cx="914400" cy="353568"/>
          </a:xfrm>
          <a:prstGeom prst="rect">
            <a:avLst/>
          </a:prstGeom>
        </p:spPr>
      </p:pic>
      <p:cxnSp>
        <p:nvCxnSpPr>
          <p:cNvPr id="28" name="Gerader Verbinder 27">
            <a:extLst>
              <a:ext uri="{FF2B5EF4-FFF2-40B4-BE49-F238E27FC236}">
                <a16:creationId xmlns:a16="http://schemas.microsoft.com/office/drawing/2014/main" id="{F15FD809-C52D-B5F7-A034-26958554D264}"/>
              </a:ext>
            </a:extLst>
          </p:cNvPr>
          <p:cNvCxnSpPr>
            <a:cxnSpLocks/>
          </p:cNvCxnSpPr>
          <p:nvPr/>
        </p:nvCxnSpPr>
        <p:spPr>
          <a:xfrm>
            <a:off x="1528695" y="66311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Gerader Verbinder 28">
            <a:extLst>
              <a:ext uri="{FF2B5EF4-FFF2-40B4-BE49-F238E27FC236}">
                <a16:creationId xmlns:a16="http://schemas.microsoft.com/office/drawing/2014/main" id="{364ACD50-1267-1962-EFD6-15E42ADB820A}"/>
              </a:ext>
            </a:extLst>
          </p:cNvPr>
          <p:cNvCxnSpPr>
            <a:cxnSpLocks/>
          </p:cNvCxnSpPr>
          <p:nvPr/>
        </p:nvCxnSpPr>
        <p:spPr>
          <a:xfrm>
            <a:off x="1528695" y="6516867"/>
            <a:ext cx="8893309" cy="0"/>
          </a:xfrm>
          <a:prstGeom prst="line">
            <a:avLst/>
          </a:prstGeom>
          <a:ln w="28575">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666D1319-946A-C0D3-64FE-0494A417FF54}"/>
              </a:ext>
            </a:extLst>
          </p:cNvPr>
          <p:cNvCxnSpPr>
            <a:cxnSpLocks/>
          </p:cNvCxnSpPr>
          <p:nvPr/>
        </p:nvCxnSpPr>
        <p:spPr>
          <a:xfrm>
            <a:off x="1547745" y="6571438"/>
            <a:ext cx="8893309" cy="0"/>
          </a:xfrm>
          <a:prstGeom prst="line">
            <a:avLst/>
          </a:prstGeom>
          <a:ln w="9525">
            <a:solidFill>
              <a:schemeClr val="bg2">
                <a:lumMod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31" name="Grafik 30">
            <a:extLst>
              <a:ext uri="{FF2B5EF4-FFF2-40B4-BE49-F238E27FC236}">
                <a16:creationId xmlns:a16="http://schemas.microsoft.com/office/drawing/2014/main" id="{EFF7627B-6E99-9345-8151-B020DC3F4CA4}"/>
              </a:ext>
            </a:extLst>
          </p:cNvPr>
          <p:cNvPicPr>
            <a:picLocks noChangeAspect="1"/>
          </p:cNvPicPr>
          <p:nvPr/>
        </p:nvPicPr>
        <p:blipFill>
          <a:blip r:embed="rId4"/>
          <a:stretch>
            <a:fillRect/>
          </a:stretch>
        </p:blipFill>
        <p:spPr>
          <a:xfrm>
            <a:off x="2365701" y="6005526"/>
            <a:ext cx="311029" cy="487345"/>
          </a:xfrm>
          <a:prstGeom prst="rect">
            <a:avLst/>
          </a:prstGeom>
        </p:spPr>
      </p:pic>
      <p:grpSp>
        <p:nvGrpSpPr>
          <p:cNvPr id="32" name="Gruppieren 31">
            <a:extLst>
              <a:ext uri="{FF2B5EF4-FFF2-40B4-BE49-F238E27FC236}">
                <a16:creationId xmlns:a16="http://schemas.microsoft.com/office/drawing/2014/main" id="{3EAFFC1B-9039-5397-EE5F-68784B61B4BB}"/>
              </a:ext>
            </a:extLst>
          </p:cNvPr>
          <p:cNvGrpSpPr/>
          <p:nvPr/>
        </p:nvGrpSpPr>
        <p:grpSpPr>
          <a:xfrm>
            <a:off x="10019669" y="6006503"/>
            <a:ext cx="311029" cy="487345"/>
            <a:chOff x="10351524" y="3949108"/>
            <a:chExt cx="560194" cy="877756"/>
          </a:xfrm>
        </p:grpSpPr>
        <p:pic>
          <p:nvPicPr>
            <p:cNvPr id="33" name="Grafik 32">
              <a:extLst>
                <a:ext uri="{FF2B5EF4-FFF2-40B4-BE49-F238E27FC236}">
                  <a16:creationId xmlns:a16="http://schemas.microsoft.com/office/drawing/2014/main" id="{9BFC47A5-8086-5193-B6B8-21F6B7484E89}"/>
                </a:ext>
              </a:extLst>
            </p:cNvPr>
            <p:cNvPicPr>
              <a:picLocks noChangeAspect="1"/>
            </p:cNvPicPr>
            <p:nvPr/>
          </p:nvPicPr>
          <p:blipFill>
            <a:blip r:embed="rId4"/>
            <a:stretch>
              <a:fillRect/>
            </a:stretch>
          </p:blipFill>
          <p:spPr>
            <a:xfrm>
              <a:off x="10351524" y="3949108"/>
              <a:ext cx="560194" cy="877756"/>
            </a:xfrm>
            <a:prstGeom prst="rect">
              <a:avLst/>
            </a:prstGeom>
          </p:spPr>
        </p:pic>
        <p:pic>
          <p:nvPicPr>
            <p:cNvPr id="34" name="Grafik 33">
              <a:extLst>
                <a:ext uri="{FF2B5EF4-FFF2-40B4-BE49-F238E27FC236}">
                  <a16:creationId xmlns:a16="http://schemas.microsoft.com/office/drawing/2014/main" id="{F3E17129-AF47-5334-6C0A-F509653B46FA}"/>
                </a:ext>
              </a:extLst>
            </p:cNvPr>
            <p:cNvPicPr>
              <a:picLocks noChangeAspect="1"/>
            </p:cNvPicPr>
            <p:nvPr/>
          </p:nvPicPr>
          <p:blipFill>
            <a:blip r:embed="rId5"/>
            <a:stretch>
              <a:fillRect/>
            </a:stretch>
          </p:blipFill>
          <p:spPr>
            <a:xfrm>
              <a:off x="10467299" y="4043851"/>
              <a:ext cx="328644" cy="364219"/>
            </a:xfrm>
            <a:prstGeom prst="rect">
              <a:avLst/>
            </a:prstGeom>
          </p:spPr>
        </p:pic>
      </p:grpSp>
      <p:pic>
        <p:nvPicPr>
          <p:cNvPr id="35" name="Grafik 34">
            <a:extLst>
              <a:ext uri="{FF2B5EF4-FFF2-40B4-BE49-F238E27FC236}">
                <a16:creationId xmlns:a16="http://schemas.microsoft.com/office/drawing/2014/main" id="{B8605B65-B875-01C7-4C4A-B6FEF56F0721}"/>
              </a:ext>
            </a:extLst>
          </p:cNvPr>
          <p:cNvPicPr>
            <a:picLocks noChangeAspect="1"/>
          </p:cNvPicPr>
          <p:nvPr/>
        </p:nvPicPr>
        <p:blipFill>
          <a:blip r:embed="rId4"/>
          <a:stretch>
            <a:fillRect/>
          </a:stretch>
        </p:blipFill>
        <p:spPr>
          <a:xfrm>
            <a:off x="3892548" y="6011189"/>
            <a:ext cx="311029" cy="487345"/>
          </a:xfrm>
          <a:prstGeom prst="rect">
            <a:avLst/>
          </a:prstGeom>
        </p:spPr>
      </p:pic>
      <p:pic>
        <p:nvPicPr>
          <p:cNvPr id="36" name="Grafik 35">
            <a:extLst>
              <a:ext uri="{FF2B5EF4-FFF2-40B4-BE49-F238E27FC236}">
                <a16:creationId xmlns:a16="http://schemas.microsoft.com/office/drawing/2014/main" id="{EB079BEE-F429-1E74-95CE-B73E7A1B3B5A}"/>
              </a:ext>
            </a:extLst>
          </p:cNvPr>
          <p:cNvPicPr>
            <a:picLocks noChangeAspect="1"/>
          </p:cNvPicPr>
          <p:nvPr/>
        </p:nvPicPr>
        <p:blipFill>
          <a:blip r:embed="rId4"/>
          <a:stretch>
            <a:fillRect/>
          </a:stretch>
        </p:blipFill>
        <p:spPr>
          <a:xfrm>
            <a:off x="5445512" y="6011189"/>
            <a:ext cx="311029" cy="487345"/>
          </a:xfrm>
          <a:prstGeom prst="rect">
            <a:avLst/>
          </a:prstGeom>
        </p:spPr>
      </p:pic>
      <p:pic>
        <p:nvPicPr>
          <p:cNvPr id="37" name="Grafik 36">
            <a:extLst>
              <a:ext uri="{FF2B5EF4-FFF2-40B4-BE49-F238E27FC236}">
                <a16:creationId xmlns:a16="http://schemas.microsoft.com/office/drawing/2014/main" id="{74E6C41B-B4F3-AE4C-DF23-EEA2CC52DF97}"/>
              </a:ext>
            </a:extLst>
          </p:cNvPr>
          <p:cNvPicPr>
            <a:picLocks noChangeAspect="1"/>
          </p:cNvPicPr>
          <p:nvPr/>
        </p:nvPicPr>
        <p:blipFill>
          <a:blip r:embed="rId4"/>
          <a:stretch>
            <a:fillRect/>
          </a:stretch>
        </p:blipFill>
        <p:spPr>
          <a:xfrm>
            <a:off x="7068729" y="6017654"/>
            <a:ext cx="311029" cy="487345"/>
          </a:xfrm>
          <a:prstGeom prst="rect">
            <a:avLst/>
          </a:prstGeom>
        </p:spPr>
      </p:pic>
      <p:pic>
        <p:nvPicPr>
          <p:cNvPr id="38" name="Grafik 37">
            <a:extLst>
              <a:ext uri="{FF2B5EF4-FFF2-40B4-BE49-F238E27FC236}">
                <a16:creationId xmlns:a16="http://schemas.microsoft.com/office/drawing/2014/main" id="{8927B3D0-9F33-767E-5D9E-0DCB5B57746F}"/>
              </a:ext>
            </a:extLst>
          </p:cNvPr>
          <p:cNvPicPr>
            <a:picLocks noChangeAspect="1"/>
          </p:cNvPicPr>
          <p:nvPr/>
        </p:nvPicPr>
        <p:blipFill>
          <a:blip r:embed="rId4"/>
          <a:stretch>
            <a:fillRect/>
          </a:stretch>
        </p:blipFill>
        <p:spPr>
          <a:xfrm>
            <a:off x="8664886" y="6006503"/>
            <a:ext cx="311029" cy="487345"/>
          </a:xfrm>
          <a:prstGeom prst="rect">
            <a:avLst/>
          </a:prstGeom>
        </p:spPr>
      </p:pic>
      <p:pic>
        <p:nvPicPr>
          <p:cNvPr id="39" name="Grafik 38">
            <a:extLst>
              <a:ext uri="{FF2B5EF4-FFF2-40B4-BE49-F238E27FC236}">
                <a16:creationId xmlns:a16="http://schemas.microsoft.com/office/drawing/2014/main" id="{80679195-5AA9-F7CE-A837-22F2F70C6E94}"/>
              </a:ext>
            </a:extLst>
          </p:cNvPr>
          <p:cNvPicPr>
            <a:picLocks noChangeAspect="1"/>
          </p:cNvPicPr>
          <p:nvPr/>
        </p:nvPicPr>
        <p:blipFill>
          <a:blip r:embed="rId6"/>
          <a:stretch>
            <a:fillRect/>
          </a:stretch>
        </p:blipFill>
        <p:spPr>
          <a:xfrm>
            <a:off x="4375632" y="5985814"/>
            <a:ext cx="765267" cy="582269"/>
          </a:xfrm>
          <a:prstGeom prst="rect">
            <a:avLst/>
          </a:prstGeom>
        </p:spPr>
      </p:pic>
      <p:cxnSp>
        <p:nvCxnSpPr>
          <p:cNvPr id="40" name="Gerader Verbinder 39">
            <a:extLst>
              <a:ext uri="{FF2B5EF4-FFF2-40B4-BE49-F238E27FC236}">
                <a16:creationId xmlns:a16="http://schemas.microsoft.com/office/drawing/2014/main" id="{2DB89A22-2FBD-D581-394F-EC9F10AC80E4}"/>
              </a:ext>
            </a:extLst>
          </p:cNvPr>
          <p:cNvCxnSpPr/>
          <p:nvPr/>
        </p:nvCxnSpPr>
        <p:spPr>
          <a:xfrm>
            <a:off x="1528695" y="6504999"/>
            <a:ext cx="0" cy="126168"/>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1" name="Freihandform: Form 40">
            <a:extLst>
              <a:ext uri="{FF2B5EF4-FFF2-40B4-BE49-F238E27FC236}">
                <a16:creationId xmlns:a16="http://schemas.microsoft.com/office/drawing/2014/main" id="{94896F8D-ACE4-7840-0C32-9FCB7E6B47CE}"/>
              </a:ext>
            </a:extLst>
          </p:cNvPr>
          <p:cNvSpPr/>
          <p:nvPr/>
        </p:nvSpPr>
        <p:spPr>
          <a:xfrm>
            <a:off x="10422004" y="6446467"/>
            <a:ext cx="311019" cy="255100"/>
          </a:xfrm>
          <a:custGeom>
            <a:avLst/>
            <a:gdLst>
              <a:gd name="connsiteX0" fmla="*/ 15695 w 134455"/>
              <a:gd name="connsiteY0" fmla="*/ 0 h 237521"/>
              <a:gd name="connsiteX1" fmla="*/ 134455 w 134455"/>
              <a:gd name="connsiteY1" fmla="*/ 118761 h 237521"/>
              <a:gd name="connsiteX2" fmla="*/ 15695 w 134455"/>
              <a:gd name="connsiteY2" fmla="*/ 237521 h 237521"/>
              <a:gd name="connsiteX3" fmla="*/ 15695 w 134455"/>
              <a:gd name="connsiteY3" fmla="*/ 178141 h 237521"/>
              <a:gd name="connsiteX4" fmla="*/ 0 w 134455"/>
              <a:gd name="connsiteY4" fmla="*/ 178141 h 237521"/>
              <a:gd name="connsiteX5" fmla="*/ 0 w 134455"/>
              <a:gd name="connsiteY5" fmla="*/ 59380 h 237521"/>
              <a:gd name="connsiteX6" fmla="*/ 15695 w 134455"/>
              <a:gd name="connsiteY6" fmla="*/ 59380 h 237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4455" h="237521">
                <a:moveTo>
                  <a:pt x="15695" y="0"/>
                </a:moveTo>
                <a:lnTo>
                  <a:pt x="134455" y="118761"/>
                </a:lnTo>
                <a:lnTo>
                  <a:pt x="15695" y="237521"/>
                </a:lnTo>
                <a:lnTo>
                  <a:pt x="15695" y="178141"/>
                </a:lnTo>
                <a:lnTo>
                  <a:pt x="0" y="178141"/>
                </a:lnTo>
                <a:lnTo>
                  <a:pt x="0" y="59380"/>
                </a:lnTo>
                <a:lnTo>
                  <a:pt x="15695" y="59380"/>
                </a:lnTo>
                <a:close/>
              </a:path>
            </a:pathLst>
          </a:custGeom>
          <a:solidFill>
            <a:schemeClr val="bg2">
              <a:lumMod val="50000"/>
            </a:schemeClr>
          </a:solidFill>
          <a:ln>
            <a:solidFill>
              <a:schemeClr val="bg2">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de-DE"/>
          </a:p>
        </p:txBody>
      </p:sp>
      <p:pic>
        <p:nvPicPr>
          <p:cNvPr id="9" name="Grafik 8">
            <a:extLst>
              <a:ext uri="{FF2B5EF4-FFF2-40B4-BE49-F238E27FC236}">
                <a16:creationId xmlns:a16="http://schemas.microsoft.com/office/drawing/2014/main" id="{26CA3994-C1AF-20D3-A6E3-83D7899D8F28}"/>
              </a:ext>
            </a:extLst>
          </p:cNvPr>
          <p:cNvPicPr>
            <a:picLocks noChangeAspect="1"/>
          </p:cNvPicPr>
          <p:nvPr/>
        </p:nvPicPr>
        <p:blipFill>
          <a:blip r:embed="rId7"/>
          <a:stretch>
            <a:fillRect/>
          </a:stretch>
        </p:blipFill>
        <p:spPr>
          <a:xfrm>
            <a:off x="155961" y="2843043"/>
            <a:ext cx="5863845" cy="1851261"/>
          </a:xfrm>
          <a:prstGeom prst="rect">
            <a:avLst/>
          </a:prstGeom>
        </p:spPr>
      </p:pic>
      <p:sp>
        <p:nvSpPr>
          <p:cNvPr id="4" name="Textfeld 3">
            <a:extLst>
              <a:ext uri="{FF2B5EF4-FFF2-40B4-BE49-F238E27FC236}">
                <a16:creationId xmlns:a16="http://schemas.microsoft.com/office/drawing/2014/main" id="{1BBD4BFE-F3E2-E375-0808-E6C9FDD6418A}"/>
              </a:ext>
            </a:extLst>
          </p:cNvPr>
          <p:cNvSpPr txBox="1"/>
          <p:nvPr/>
        </p:nvSpPr>
        <p:spPr>
          <a:xfrm>
            <a:off x="7122017" y="1886621"/>
            <a:ext cx="3707795" cy="461665"/>
          </a:xfrm>
          <a:prstGeom prst="rect">
            <a:avLst/>
          </a:prstGeom>
          <a:noFill/>
        </p:spPr>
        <p:txBody>
          <a:bodyPr wrap="square" rtlCol="0">
            <a:spAutoFit/>
          </a:bodyPr>
          <a:lstStyle/>
          <a:p>
            <a:r>
              <a:rPr lang="de-DE" sz="2400" dirty="0"/>
              <a:t>Amortisationsdiagramm</a:t>
            </a:r>
          </a:p>
        </p:txBody>
      </p:sp>
      <p:pic>
        <p:nvPicPr>
          <p:cNvPr id="10" name="Inhaltsplatzhalter 9">
            <a:extLst>
              <a:ext uri="{FF2B5EF4-FFF2-40B4-BE49-F238E27FC236}">
                <a16:creationId xmlns:a16="http://schemas.microsoft.com/office/drawing/2014/main" id="{6E39C5EC-3954-C94C-B191-79DE5EE0E11D}"/>
              </a:ext>
            </a:extLst>
          </p:cNvPr>
          <p:cNvPicPr>
            <a:picLocks noGrp="1" noChangeAspect="1"/>
          </p:cNvPicPr>
          <p:nvPr>
            <p:ph idx="2"/>
          </p:nvPr>
        </p:nvPicPr>
        <p:blipFill>
          <a:blip r:embed="rId8">
            <a:extLst>
              <a:ext uri="{28A0092B-C50C-407E-A947-70E740481C1C}">
                <a14:useLocalDpi xmlns:a14="http://schemas.microsoft.com/office/drawing/2010/main" val="0"/>
              </a:ext>
            </a:extLst>
          </a:blip>
          <a:stretch>
            <a:fillRect/>
          </a:stretch>
        </p:blipFill>
        <p:spPr>
          <a:xfrm>
            <a:off x="6172200" y="2349975"/>
            <a:ext cx="5181600" cy="3302637"/>
          </a:xfrm>
        </p:spPr>
      </p:pic>
    </p:spTree>
    <p:extLst>
      <p:ext uri="{BB962C8B-B14F-4D97-AF65-F5344CB8AC3E}">
        <p14:creationId xmlns:p14="http://schemas.microsoft.com/office/powerpoint/2010/main" val="121352972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760</Words>
  <Application>Microsoft Office PowerPoint</Application>
  <PresentationFormat>Breitbild</PresentationFormat>
  <Paragraphs>134</Paragraphs>
  <Slides>22</Slides>
  <Notes>21</Notes>
  <HiddenSlides>0</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22</vt:i4>
      </vt:variant>
    </vt:vector>
  </HeadingPairs>
  <TitlesOfParts>
    <vt:vector size="26" baseType="lpstr">
      <vt:lpstr>Arial</vt:lpstr>
      <vt:lpstr>Calibri</vt:lpstr>
      <vt:lpstr>Calibri Light</vt:lpstr>
      <vt:lpstr>Office</vt:lpstr>
      <vt:lpstr>PowerPoint-Präsentation</vt:lpstr>
      <vt:lpstr>PowerPoint-Präsentation</vt:lpstr>
      <vt:lpstr>Importprofil-Tool</vt:lpstr>
      <vt:lpstr>AGENDA</vt:lpstr>
      <vt:lpstr>PRAKTIKUMSBETRIEB</vt:lpstr>
      <vt:lpstr>IST-ANALYSE</vt:lpstr>
      <vt:lpstr>VORGEHENSMODELL</vt:lpstr>
      <vt:lpstr>PROJEKTZIEL</vt:lpstr>
      <vt:lpstr>WIRTSHAFTLICHKEIT</vt:lpstr>
      <vt:lpstr>PowerPoint-Präsentation</vt:lpstr>
      <vt:lpstr>ZIELSETZUNG</vt:lpstr>
      <vt:lpstr>ZIELSETZUNG</vt:lpstr>
      <vt:lpstr>ZIELSETZUNG</vt:lpstr>
      <vt:lpstr>ZIELSETZUNG</vt:lpstr>
      <vt:lpstr>ZIELSETZUNG</vt:lpstr>
      <vt:lpstr>PLANUNG</vt:lpstr>
      <vt:lpstr>IMPLEMENTIERUNG</vt:lpstr>
      <vt:lpstr>IMPLEMENTIERUNG</vt:lpstr>
      <vt:lpstr>SOLL-IST VERGLEICH</vt:lpstr>
      <vt:lpstr>PROJEKTABSCHLUSS &amp; FAZIT</vt:lpstr>
      <vt:lpstr>Vielen Dank für Ihre Aufmerksamkeit!  Quellen:</vt:lpstr>
      <vt:lpstr>Danke Seite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Importprofil-Tool</dc:title>
  <dc:creator>marco garagna</dc:creator>
  <cp:lastModifiedBy>marco garagna</cp:lastModifiedBy>
  <cp:revision>129</cp:revision>
  <dcterms:created xsi:type="dcterms:W3CDTF">2024-05-22T09:27:39Z</dcterms:created>
  <dcterms:modified xsi:type="dcterms:W3CDTF">2024-06-28T06:47:13Z</dcterms:modified>
</cp:coreProperties>
</file>